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m4a" ContentType="audi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4"/>
  </p:sldMasterIdLst>
  <p:notesMasterIdLst>
    <p:notesMasterId r:id="rId12"/>
  </p:notesMasterIdLst>
  <p:handoutMasterIdLst>
    <p:handoutMasterId r:id="rId13"/>
  </p:handoutMasterIdLst>
  <p:sldIdLst>
    <p:sldId id="257" r:id="rId5"/>
    <p:sldId id="258" r:id="rId6"/>
    <p:sldId id="265" r:id="rId7"/>
    <p:sldId id="264" r:id="rId8"/>
    <p:sldId id="263" r:id="rId9"/>
    <p:sldId id="268" r:id="rId10"/>
    <p:sldId id="269" r:id="rId11"/>
  </p:sldIdLst>
  <p:sldSz cx="12192000" cy="6858000"/>
  <p:notesSz cx="6858000" cy="9926638"/>
  <p:defaultTextStyle>
    <a:defPPr>
      <a:defRPr lang="en-US"/>
    </a:defPPr>
    <a:lvl1pPr marL="0" algn="l" defTabSz="914312" rtl="0" eaLnBrk="1" latinLnBrk="0" hangingPunct="1">
      <a:defRPr sz="1800" kern="1200">
        <a:solidFill>
          <a:schemeClr val="tx1"/>
        </a:solidFill>
        <a:latin typeface="+mn-lt"/>
        <a:ea typeface="+mn-ea"/>
        <a:cs typeface="+mn-cs"/>
      </a:defRPr>
    </a:lvl1pPr>
    <a:lvl2pPr marL="457156" algn="l" defTabSz="914312" rtl="0" eaLnBrk="1" latinLnBrk="0" hangingPunct="1">
      <a:defRPr sz="1800" kern="1200">
        <a:solidFill>
          <a:schemeClr val="tx1"/>
        </a:solidFill>
        <a:latin typeface="+mn-lt"/>
        <a:ea typeface="+mn-ea"/>
        <a:cs typeface="+mn-cs"/>
      </a:defRPr>
    </a:lvl2pPr>
    <a:lvl3pPr marL="914312" algn="l" defTabSz="914312" rtl="0" eaLnBrk="1" latinLnBrk="0" hangingPunct="1">
      <a:defRPr sz="1800" kern="1200">
        <a:solidFill>
          <a:schemeClr val="tx1"/>
        </a:solidFill>
        <a:latin typeface="+mn-lt"/>
        <a:ea typeface="+mn-ea"/>
        <a:cs typeface="+mn-cs"/>
      </a:defRPr>
    </a:lvl3pPr>
    <a:lvl4pPr marL="1371467" algn="l" defTabSz="914312" rtl="0" eaLnBrk="1" latinLnBrk="0" hangingPunct="1">
      <a:defRPr sz="1800" kern="1200">
        <a:solidFill>
          <a:schemeClr val="tx1"/>
        </a:solidFill>
        <a:latin typeface="+mn-lt"/>
        <a:ea typeface="+mn-ea"/>
        <a:cs typeface="+mn-cs"/>
      </a:defRPr>
    </a:lvl4pPr>
    <a:lvl5pPr marL="1828623" algn="l" defTabSz="914312" rtl="0" eaLnBrk="1" latinLnBrk="0" hangingPunct="1">
      <a:defRPr sz="1800" kern="1200">
        <a:solidFill>
          <a:schemeClr val="tx1"/>
        </a:solidFill>
        <a:latin typeface="+mn-lt"/>
        <a:ea typeface="+mn-ea"/>
        <a:cs typeface="+mn-cs"/>
      </a:defRPr>
    </a:lvl5pPr>
    <a:lvl6pPr marL="2285779" algn="l" defTabSz="914312" rtl="0" eaLnBrk="1" latinLnBrk="0" hangingPunct="1">
      <a:defRPr sz="1800" kern="1200">
        <a:solidFill>
          <a:schemeClr val="tx1"/>
        </a:solidFill>
        <a:latin typeface="+mn-lt"/>
        <a:ea typeface="+mn-ea"/>
        <a:cs typeface="+mn-cs"/>
      </a:defRPr>
    </a:lvl6pPr>
    <a:lvl7pPr marL="2742935" algn="l" defTabSz="914312" rtl="0" eaLnBrk="1" latinLnBrk="0" hangingPunct="1">
      <a:defRPr sz="1800" kern="1200">
        <a:solidFill>
          <a:schemeClr val="tx1"/>
        </a:solidFill>
        <a:latin typeface="+mn-lt"/>
        <a:ea typeface="+mn-ea"/>
        <a:cs typeface="+mn-cs"/>
      </a:defRPr>
    </a:lvl7pPr>
    <a:lvl8pPr marL="3200090" algn="l" defTabSz="914312" rtl="0" eaLnBrk="1" latinLnBrk="0" hangingPunct="1">
      <a:defRPr sz="1800" kern="1200">
        <a:solidFill>
          <a:schemeClr val="tx1"/>
        </a:solidFill>
        <a:latin typeface="+mn-lt"/>
        <a:ea typeface="+mn-ea"/>
        <a:cs typeface="+mn-cs"/>
      </a:defRPr>
    </a:lvl8pPr>
    <a:lvl9pPr marL="3657246" algn="l" defTabSz="91431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C40"/>
    <a:srgbClr val="001C22"/>
    <a:srgbClr val="020D0D"/>
    <a:srgbClr val="0D0D0D"/>
    <a:srgbClr val="898989"/>
    <a:srgbClr val="396184"/>
    <a:srgbClr val="FCBB2E"/>
    <a:srgbClr val="DEDEDE"/>
    <a:srgbClr val="1CBE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547" autoAdjust="0"/>
    <p:restoredTop sz="69377" autoAdjust="0"/>
  </p:normalViewPr>
  <p:slideViewPr>
    <p:cSldViewPr>
      <p:cViewPr varScale="1">
        <p:scale>
          <a:sx n="87" d="100"/>
          <a:sy n="87" d="100"/>
        </p:scale>
        <p:origin x="1888"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1" d="100"/>
          <a:sy n="81" d="100"/>
        </p:scale>
        <p:origin x="3120" y="90"/>
      </p:cViewPr>
      <p:guideLst>
        <p:guide orient="horz" pos="3127"/>
        <p:guide pos="2160"/>
      </p:guideLst>
    </p:cSldViewPr>
  </p:notes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2" Type="http://schemas.openxmlformats.org/officeDocument/2006/relationships/notesMaster" Target="notesMasters/notesMaster1.xml"/><Relationship Id="rId13" Type="http://schemas.openxmlformats.org/officeDocument/2006/relationships/handoutMaster" Target="handoutMasters/handoutMaster1.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9BBFFFD8-395D-43F0-AC61-916B241EBAD0}" type="datetimeFigureOut">
              <a:rPr lang="en-AU" smtClean="0"/>
              <a:t>19/5/20</a:t>
            </a:fld>
            <a:endParaRPr lang="en-AU"/>
          </a:p>
        </p:txBody>
      </p:sp>
      <p:sp>
        <p:nvSpPr>
          <p:cNvPr id="4" name="Footer Placeholder 3"/>
          <p:cNvSpPr>
            <a:spLocks noGrp="1"/>
          </p:cNvSpPr>
          <p:nvPr>
            <p:ph type="ftr" sz="quarter" idx="2"/>
          </p:nvPr>
        </p:nvSpPr>
        <p:spPr>
          <a:xfrm>
            <a:off x="0" y="9428162"/>
            <a:ext cx="2971800" cy="496888"/>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9428162"/>
            <a:ext cx="2971800" cy="496888"/>
          </a:xfrm>
          <a:prstGeom prst="rect">
            <a:avLst/>
          </a:prstGeom>
        </p:spPr>
        <p:txBody>
          <a:bodyPr vert="horz" lIns="91440" tIns="45720" rIns="91440" bIns="45720" rtlCol="0" anchor="b"/>
          <a:lstStyle>
            <a:lvl1pPr algn="r">
              <a:defRPr sz="1200"/>
            </a:lvl1pPr>
          </a:lstStyle>
          <a:p>
            <a:fld id="{937E3F06-A493-4D5D-A341-1E807A55319C}" type="slidenum">
              <a:rPr lang="en-AU" smtClean="0"/>
              <a:t>‹#›</a:t>
            </a:fld>
            <a:endParaRPr lang="en-AU"/>
          </a:p>
        </p:txBody>
      </p:sp>
    </p:spTree>
    <p:extLst>
      <p:ext uri="{BB962C8B-B14F-4D97-AF65-F5344CB8AC3E}">
        <p14:creationId xmlns:p14="http://schemas.microsoft.com/office/powerpoint/2010/main" val="41393872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96332"/>
          </a:xfrm>
          <a:prstGeom prst="rect">
            <a:avLst/>
          </a:prstGeom>
        </p:spPr>
        <p:txBody>
          <a:bodyPr vert="horz" lIns="91440" tIns="45720" rIns="91440" bIns="45720" rtlCol="0"/>
          <a:lstStyle>
            <a:lvl1pPr algn="r">
              <a:defRPr sz="1200"/>
            </a:lvl1pPr>
          </a:lstStyle>
          <a:p>
            <a:fld id="{600650E0-653B-4DCE-BE92-69E78C39209A}" type="datetimeFigureOut">
              <a:rPr lang="en-AU" smtClean="0"/>
              <a:t>19/5/20</a:t>
            </a:fld>
            <a:endParaRPr lang="en-AU"/>
          </a:p>
        </p:txBody>
      </p:sp>
      <p:sp>
        <p:nvSpPr>
          <p:cNvPr id="4" name="Slide Image Placeholder 3"/>
          <p:cNvSpPr>
            <a:spLocks noGrp="1" noRot="1" noChangeAspect="1"/>
          </p:cNvSpPr>
          <p:nvPr>
            <p:ph type="sldImg" idx="2"/>
          </p:nvPr>
        </p:nvSpPr>
        <p:spPr>
          <a:xfrm>
            <a:off x="120650" y="744538"/>
            <a:ext cx="6616700"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715153"/>
            <a:ext cx="548640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71800"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9428584"/>
            <a:ext cx="2971800" cy="496332"/>
          </a:xfrm>
          <a:prstGeom prst="rect">
            <a:avLst/>
          </a:prstGeom>
        </p:spPr>
        <p:txBody>
          <a:bodyPr vert="horz" lIns="91440" tIns="45720" rIns="91440" bIns="45720" rtlCol="0" anchor="b"/>
          <a:lstStyle>
            <a:lvl1pPr algn="r">
              <a:defRPr sz="1200"/>
            </a:lvl1pPr>
          </a:lstStyle>
          <a:p>
            <a:fld id="{2346C938-548A-43BD-AEED-12A3E9E6B128}" type="slidenum">
              <a:rPr lang="en-AU" smtClean="0"/>
              <a:t>‹#›</a:t>
            </a:fld>
            <a:endParaRPr lang="en-AU"/>
          </a:p>
        </p:txBody>
      </p:sp>
    </p:spTree>
    <p:extLst>
      <p:ext uri="{BB962C8B-B14F-4D97-AF65-F5344CB8AC3E}">
        <p14:creationId xmlns:p14="http://schemas.microsoft.com/office/powerpoint/2010/main" val="425774797"/>
      </p:ext>
    </p:extLst>
  </p:cSld>
  <p:clrMap bg1="lt1" tx1="dk1" bg2="lt2" tx2="dk2" accent1="accent1" accent2="accent2" accent3="accent3" accent4="accent4" accent5="accent5" accent6="accent6" hlink="hlink" folHlink="folHlink"/>
  <p:hf hdr="0" ftr="0" dt="0"/>
  <p:notesStyle>
    <a:lvl1pPr marL="0" algn="l" defTabSz="914312" rtl="0" eaLnBrk="1" latinLnBrk="0" hangingPunct="1">
      <a:defRPr sz="1200" kern="1200">
        <a:solidFill>
          <a:schemeClr val="tx1"/>
        </a:solidFill>
        <a:latin typeface="+mn-lt"/>
        <a:ea typeface="+mn-ea"/>
        <a:cs typeface="+mn-cs"/>
      </a:defRPr>
    </a:lvl1pPr>
    <a:lvl2pPr marL="457156" algn="l" defTabSz="914312" rtl="0" eaLnBrk="1" latinLnBrk="0" hangingPunct="1">
      <a:defRPr sz="1200" kern="1200">
        <a:solidFill>
          <a:schemeClr val="tx1"/>
        </a:solidFill>
        <a:latin typeface="+mn-lt"/>
        <a:ea typeface="+mn-ea"/>
        <a:cs typeface="+mn-cs"/>
      </a:defRPr>
    </a:lvl2pPr>
    <a:lvl3pPr marL="914312" algn="l" defTabSz="914312" rtl="0" eaLnBrk="1" latinLnBrk="0" hangingPunct="1">
      <a:defRPr sz="1200" kern="1200">
        <a:solidFill>
          <a:schemeClr val="tx1"/>
        </a:solidFill>
        <a:latin typeface="+mn-lt"/>
        <a:ea typeface="+mn-ea"/>
        <a:cs typeface="+mn-cs"/>
      </a:defRPr>
    </a:lvl3pPr>
    <a:lvl4pPr marL="1371467" algn="l" defTabSz="914312" rtl="0" eaLnBrk="1" latinLnBrk="0" hangingPunct="1">
      <a:defRPr sz="1200" kern="1200">
        <a:solidFill>
          <a:schemeClr val="tx1"/>
        </a:solidFill>
        <a:latin typeface="+mn-lt"/>
        <a:ea typeface="+mn-ea"/>
        <a:cs typeface="+mn-cs"/>
      </a:defRPr>
    </a:lvl4pPr>
    <a:lvl5pPr marL="1828623" algn="l" defTabSz="914312" rtl="0" eaLnBrk="1" latinLnBrk="0" hangingPunct="1">
      <a:defRPr sz="1200" kern="1200">
        <a:solidFill>
          <a:schemeClr val="tx1"/>
        </a:solidFill>
        <a:latin typeface="+mn-lt"/>
        <a:ea typeface="+mn-ea"/>
        <a:cs typeface="+mn-cs"/>
      </a:defRPr>
    </a:lvl5pPr>
    <a:lvl6pPr marL="2285779" algn="l" defTabSz="914312" rtl="0" eaLnBrk="1" latinLnBrk="0" hangingPunct="1">
      <a:defRPr sz="1200" kern="1200">
        <a:solidFill>
          <a:schemeClr val="tx1"/>
        </a:solidFill>
        <a:latin typeface="+mn-lt"/>
        <a:ea typeface="+mn-ea"/>
        <a:cs typeface="+mn-cs"/>
      </a:defRPr>
    </a:lvl6pPr>
    <a:lvl7pPr marL="2742935" algn="l" defTabSz="914312" rtl="0" eaLnBrk="1" latinLnBrk="0" hangingPunct="1">
      <a:defRPr sz="1200" kern="1200">
        <a:solidFill>
          <a:schemeClr val="tx1"/>
        </a:solidFill>
        <a:latin typeface="+mn-lt"/>
        <a:ea typeface="+mn-ea"/>
        <a:cs typeface="+mn-cs"/>
      </a:defRPr>
    </a:lvl7pPr>
    <a:lvl8pPr marL="3200090" algn="l" defTabSz="914312" rtl="0" eaLnBrk="1" latinLnBrk="0" hangingPunct="1">
      <a:defRPr sz="1200" kern="1200">
        <a:solidFill>
          <a:schemeClr val="tx1"/>
        </a:solidFill>
        <a:latin typeface="+mn-lt"/>
        <a:ea typeface="+mn-ea"/>
        <a:cs typeface="+mn-cs"/>
      </a:defRPr>
    </a:lvl8pPr>
    <a:lvl9pPr marL="3657246" algn="l" defTabSz="9143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Hello, and welcome to the second module in a set of online presentations that aim to give you an outline of proposed Heavy Vehicle Road Reform. </a:t>
            </a:r>
          </a:p>
          <a:p>
            <a:pPr marL="171450" indent="-171450">
              <a:buFont typeface="Arial" panose="020B0604020202020204" pitchFamily="34" charset="0"/>
              <a:buChar char="•"/>
            </a:pPr>
            <a:r>
              <a:rPr lang="en-US" baseline="0" dirty="0" smtClean="0"/>
              <a:t>These presentations supplement the information in the detailed consultation paper, available on the website shown here. </a:t>
            </a:r>
          </a:p>
          <a:p>
            <a:pPr marL="171450" indent="-171450">
              <a:buFont typeface="Arial" panose="020B0604020202020204" pitchFamily="34" charset="0"/>
              <a:buChar char="•"/>
            </a:pPr>
            <a:r>
              <a:rPr lang="en-US" baseline="0" dirty="0" smtClean="0"/>
              <a:t>This second module deals with the foundational element of the proposed reforms – service level standards. </a:t>
            </a:r>
          </a:p>
          <a:p>
            <a:pPr marL="171450" indent="-171450">
              <a:buFont typeface="Arial" panose="020B0604020202020204" pitchFamily="34" charset="0"/>
              <a:buChar char="•"/>
            </a:pPr>
            <a:r>
              <a:rPr lang="en-US" dirty="0" smtClean="0"/>
              <a:t>In November 2018, the Transport and Infrastructure Council agreed to develop</a:t>
            </a:r>
            <a:r>
              <a:rPr lang="en-US" baseline="0" dirty="0" smtClean="0"/>
              <a:t> service level standards for Australia’s roads.</a:t>
            </a:r>
          </a:p>
          <a:p>
            <a:pPr marL="171450" indent="-171450">
              <a:buFont typeface="Arial" panose="020B0604020202020204" pitchFamily="34" charset="0"/>
              <a:buChar char="•"/>
            </a:pPr>
            <a:r>
              <a:rPr lang="en-US" baseline="0" dirty="0" smtClean="0"/>
              <a:t>Service levels will be designed in consultation with road users, and will include things road users experience and care about, such as safety, road condition, speed and reliability.</a:t>
            </a:r>
          </a:p>
          <a:p>
            <a:pPr marL="171450" indent="-171450">
              <a:buFont typeface="Arial" panose="020B0604020202020204" pitchFamily="34" charset="0"/>
              <a:buChar char="•"/>
            </a:pPr>
            <a:r>
              <a:rPr lang="en-US" baseline="0" dirty="0" smtClean="0"/>
              <a:t>Service level standards are already used in other sectors, such as urban water, where standards for acceptable levels of quality, reliability and fairness in pricing are negotiated with users.</a:t>
            </a:r>
          </a:p>
          <a:p>
            <a:pPr marL="171450" indent="-171450">
              <a:buFont typeface="Arial" panose="020B0604020202020204" pitchFamily="34" charset="0"/>
              <a:buChar char="•"/>
            </a:pPr>
            <a:r>
              <a:rPr lang="en-US" baseline="0" dirty="0" smtClean="0"/>
              <a:t>Service level frameworks are already used by road managers in most states and territories in Australia. But the categorisation of roads differs across those jurisdictions, and there is no single harmonised standard for what road users should expect on different roads. </a:t>
            </a:r>
          </a:p>
        </p:txBody>
      </p:sp>
      <p:sp>
        <p:nvSpPr>
          <p:cNvPr id="4" name="Slide Number Placeholder 3"/>
          <p:cNvSpPr>
            <a:spLocks noGrp="1"/>
          </p:cNvSpPr>
          <p:nvPr>
            <p:ph type="sldNum" sz="quarter" idx="10"/>
          </p:nvPr>
        </p:nvSpPr>
        <p:spPr/>
        <p:txBody>
          <a:bodyPr/>
          <a:lstStyle/>
          <a:p>
            <a:fld id="{2346C938-548A-43BD-AEED-12A3E9E6B128}" type="slidenum">
              <a:rPr lang="en-AU" smtClean="0"/>
              <a:t>1</a:t>
            </a:fld>
            <a:endParaRPr lang="en-AU"/>
          </a:p>
        </p:txBody>
      </p:sp>
    </p:spTree>
    <p:extLst>
      <p:ext uri="{BB962C8B-B14F-4D97-AF65-F5344CB8AC3E}">
        <p14:creationId xmlns:p14="http://schemas.microsoft.com/office/powerpoint/2010/main" val="4205770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200" b="1" kern="1200" dirty="0" smtClean="0">
                <a:solidFill>
                  <a:schemeClr val="tx1"/>
                </a:solidFill>
                <a:effectLst/>
                <a:latin typeface="+mn-lt"/>
                <a:ea typeface="+mn-ea"/>
                <a:cs typeface="+mn-cs"/>
              </a:rPr>
              <a:t>National service level standards aim to deliver:</a:t>
            </a:r>
            <a:endParaRPr lang="en-AU" sz="1200" kern="1200" dirty="0" smtClean="0">
              <a:solidFill>
                <a:schemeClr val="tx1"/>
              </a:solidFill>
              <a:effectLst/>
              <a:latin typeface="+mn-lt"/>
              <a:ea typeface="+mn-ea"/>
              <a:cs typeface="+mn-cs"/>
            </a:endParaRPr>
          </a:p>
          <a:p>
            <a:pPr marL="628606" lvl="1" indent="-171450">
              <a:buFont typeface="Arial" panose="020B0604020202020204" pitchFamily="34" charset="0"/>
              <a:buChar char="•"/>
            </a:pPr>
            <a:r>
              <a:rPr lang="en-AU" sz="1200" kern="1200" dirty="0" smtClean="0">
                <a:solidFill>
                  <a:schemeClr val="tx1"/>
                </a:solidFill>
                <a:effectLst/>
                <a:latin typeface="+mn-lt"/>
                <a:ea typeface="+mn-ea"/>
                <a:cs typeface="+mn-cs"/>
              </a:rPr>
              <a:t>A system that is more open and responsive to user preferences—a systematic framework to capture road user preferences and use them to inform road funding and investment decisions. </a:t>
            </a:r>
          </a:p>
          <a:p>
            <a:pPr marL="628606" lvl="1" indent="-171450">
              <a:buFont typeface="Arial" panose="020B0604020202020204" pitchFamily="34" charset="0"/>
              <a:buChar char="•"/>
            </a:pPr>
            <a:r>
              <a:rPr lang="en-AU" sz="1200" kern="1200" dirty="0" smtClean="0">
                <a:solidFill>
                  <a:schemeClr val="tx1"/>
                </a:solidFill>
                <a:effectLst/>
                <a:latin typeface="+mn-lt"/>
                <a:ea typeface="+mn-ea"/>
                <a:cs typeface="+mn-cs"/>
              </a:rPr>
              <a:t>A tool to help governments improve their road investment decision-making, by providing a national and complete understanding of user wants and needs from different types of road across the road network. This will include new sets of data</a:t>
            </a:r>
            <a:r>
              <a:rPr lang="en-AU" sz="1200" kern="1200" baseline="0" dirty="0" smtClean="0">
                <a:solidFill>
                  <a:schemeClr val="tx1"/>
                </a:solidFill>
                <a:effectLst/>
                <a:latin typeface="+mn-lt"/>
                <a:ea typeface="+mn-ea"/>
                <a:cs typeface="+mn-cs"/>
              </a:rPr>
              <a:t> consistently reported across the country. </a:t>
            </a:r>
            <a:endParaRPr lang="en-AU" sz="1200" kern="1200" dirty="0" smtClean="0">
              <a:solidFill>
                <a:schemeClr val="tx1"/>
              </a:solidFill>
              <a:effectLst/>
              <a:latin typeface="+mn-lt"/>
              <a:ea typeface="+mn-ea"/>
              <a:cs typeface="+mn-cs"/>
            </a:endParaRPr>
          </a:p>
          <a:p>
            <a:pPr marL="628606" lvl="1" indent="-171450">
              <a:buFont typeface="Arial" panose="020B0604020202020204" pitchFamily="34" charset="0"/>
              <a:buChar char="•"/>
            </a:pPr>
            <a:r>
              <a:rPr lang="en-AU" sz="1200" kern="1200" dirty="0" smtClean="0">
                <a:solidFill>
                  <a:schemeClr val="tx1"/>
                </a:solidFill>
                <a:effectLst/>
                <a:latin typeface="+mn-lt"/>
                <a:ea typeface="+mn-ea"/>
                <a:cs typeface="+mn-cs"/>
              </a:rPr>
              <a:t>National consistency in reporting road service delivery</a:t>
            </a:r>
            <a:r>
              <a:rPr lang="en-AU" sz="1200" kern="1200" baseline="0" dirty="0" smtClean="0">
                <a:solidFill>
                  <a:schemeClr val="tx1"/>
                </a:solidFill>
                <a:effectLst/>
                <a:latin typeface="+mn-lt"/>
                <a:ea typeface="+mn-ea"/>
                <a:cs typeface="+mn-cs"/>
              </a:rPr>
              <a:t> – which will support informed discussions with road users on what they are paying for. </a:t>
            </a:r>
            <a:r>
              <a:rPr lang="en-AU" sz="1200" kern="1200" dirty="0" smtClean="0">
                <a:solidFill>
                  <a:schemeClr val="tx1"/>
                </a:solidFill>
                <a:effectLst/>
                <a:latin typeface="+mn-lt"/>
                <a:ea typeface="+mn-ea"/>
                <a:cs typeface="+mn-cs"/>
              </a:rPr>
              <a:t> </a:t>
            </a:r>
          </a:p>
          <a:p>
            <a:pPr marL="628606" lvl="1" indent="-171450">
              <a:buFont typeface="Arial" panose="020B0604020202020204" pitchFamily="34" charset="0"/>
              <a:buChar char="•"/>
            </a:pPr>
            <a:r>
              <a:rPr lang="en-AU" sz="1200" kern="1200" dirty="0" smtClean="0">
                <a:solidFill>
                  <a:schemeClr val="tx1"/>
                </a:solidFill>
                <a:effectLst/>
                <a:latin typeface="+mn-lt"/>
                <a:ea typeface="+mn-ea"/>
                <a:cs typeface="+mn-cs"/>
              </a:rPr>
              <a:t>A yardstick, or common language,</a:t>
            </a:r>
            <a:r>
              <a:rPr lang="en-AU" sz="1200" kern="1200" baseline="0" dirty="0" smtClean="0">
                <a:solidFill>
                  <a:schemeClr val="tx1"/>
                </a:solidFill>
                <a:effectLst/>
                <a:latin typeface="+mn-lt"/>
                <a:ea typeface="+mn-ea"/>
                <a:cs typeface="+mn-cs"/>
              </a:rPr>
              <a:t> through which </a:t>
            </a:r>
            <a:r>
              <a:rPr lang="en-AU" sz="1200" kern="1200" dirty="0" smtClean="0">
                <a:solidFill>
                  <a:schemeClr val="tx1"/>
                </a:solidFill>
                <a:effectLst/>
                <a:latin typeface="+mn-lt"/>
                <a:ea typeface="+mn-ea"/>
                <a:cs typeface="+mn-cs"/>
              </a:rPr>
              <a:t>to determine what costs can be passed on to heavy vehicles through national charges.</a:t>
            </a:r>
          </a:p>
          <a:p>
            <a:pPr marL="0" indent="0">
              <a:buFont typeface="Arial" panose="020B0604020202020204" pitchFamily="34" charset="0"/>
              <a:buNone/>
            </a:pPr>
            <a:endParaRPr lang="en-AU" sz="120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2346C938-548A-43BD-AEED-12A3E9E6B128}" type="slidenum">
              <a:rPr lang="en-AU" smtClean="0"/>
              <a:t>2</a:t>
            </a:fld>
            <a:endParaRPr lang="en-AU"/>
          </a:p>
        </p:txBody>
      </p:sp>
    </p:spTree>
    <p:extLst>
      <p:ext uri="{BB962C8B-B14F-4D97-AF65-F5344CB8AC3E}">
        <p14:creationId xmlns:p14="http://schemas.microsoft.com/office/powerpoint/2010/main" val="1270166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Service level standards would focus on things road users care about, like safety, amenity, access and reliability. </a:t>
            </a:r>
          </a:p>
          <a:p>
            <a:pPr marL="171450" indent="-171450">
              <a:buFont typeface="Arial" panose="020B0604020202020204" pitchFamily="34" charset="0"/>
              <a:buChar char="•"/>
            </a:pPr>
            <a:r>
              <a:rPr lang="en-US" baseline="0" dirty="0" smtClean="0"/>
              <a:t>There would be a range of expected service for each of these things, for different types of roads. </a:t>
            </a:r>
          </a:p>
          <a:p>
            <a:pPr marL="171450" indent="-171450">
              <a:buFont typeface="Arial" panose="020B0604020202020204" pitchFamily="34" charset="0"/>
              <a:buChar char="•"/>
            </a:pPr>
            <a:r>
              <a:rPr lang="en-US" baseline="0" dirty="0" smtClean="0"/>
              <a:t>The SLS framework will not mandate a minimum standard for roads. It will instead describe levels of service that users can expect to be delivered, over time. </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For major urban freeways, the standards might capture that users expect a road with high reliability, separated traffic, multiple lanes, intersection lighting etc. </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For roads connecting two small rural towns, the standards could reflect that it wouldn’t be feasible to provide (and users wouldn’t want to pay for) all the things freeways have. Instead, the main things users might expect might be regular opportunities to pull over, bridge upgrades to allow heavy vehicle access, clear signage and safe corners.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graphics on this slide set</a:t>
            </a:r>
            <a:r>
              <a:rPr lang="en-US" sz="1200" kern="1200" baseline="0" dirty="0" smtClean="0">
                <a:solidFill>
                  <a:schemeClr val="tx1"/>
                </a:solidFill>
                <a:effectLst/>
                <a:latin typeface="+mn-lt"/>
                <a:ea typeface="+mn-ea"/>
                <a:cs typeface="+mn-cs"/>
              </a:rPr>
              <a:t> out some early draft categories of road that are being used in further consultation in 2020. </a:t>
            </a:r>
            <a:endParaRPr lang="en-AU"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2346C938-548A-43BD-AEED-12A3E9E6B128}" type="slidenum">
              <a:rPr lang="en-AU" smtClean="0"/>
              <a:t>3</a:t>
            </a:fld>
            <a:endParaRPr lang="en-AU"/>
          </a:p>
        </p:txBody>
      </p:sp>
    </p:spTree>
    <p:extLst>
      <p:ext uri="{BB962C8B-B14F-4D97-AF65-F5344CB8AC3E}">
        <p14:creationId xmlns:p14="http://schemas.microsoft.com/office/powerpoint/2010/main" val="691843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3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smtClean="0">
                <a:solidFill>
                  <a:schemeClr val="tx1"/>
                </a:solidFill>
                <a:effectLst/>
                <a:latin typeface="+mn-lt"/>
                <a:ea typeface="+mn-ea"/>
                <a:cs typeface="+mn-cs"/>
              </a:rPr>
              <a:t>The service level standards would aim to capture these preferences of road users, and differences across road categories, in a systematic and nationally consistent way. </a:t>
            </a:r>
          </a:p>
          <a:p>
            <a:pPr marL="171450" marR="0" lvl="0" indent="-171450" algn="l" defTabSz="9143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dirty="0" smtClean="0">
                <a:solidFill>
                  <a:schemeClr val="tx1"/>
                </a:solidFill>
                <a:effectLst/>
                <a:latin typeface="+mn-lt"/>
                <a:ea typeface="+mn-ea"/>
                <a:cs typeface="+mn-cs"/>
              </a:rPr>
              <a:t>The standards would set out ranges of service levels, partly to allow for differences across different parts</a:t>
            </a:r>
            <a:r>
              <a:rPr lang="en-AU" sz="1200" kern="1200" baseline="0" dirty="0" smtClean="0">
                <a:solidFill>
                  <a:schemeClr val="tx1"/>
                </a:solidFill>
                <a:effectLst/>
                <a:latin typeface="+mn-lt"/>
                <a:ea typeface="+mn-ea"/>
                <a:cs typeface="+mn-cs"/>
              </a:rPr>
              <a:t> of Australia</a:t>
            </a:r>
            <a:r>
              <a:rPr lang="en-AU" sz="1200" kern="1200" dirty="0" smtClean="0">
                <a:solidFill>
                  <a:schemeClr val="tx1"/>
                </a:solidFill>
                <a:effectLst/>
                <a:latin typeface="+mn-lt"/>
                <a:ea typeface="+mn-ea"/>
                <a:cs typeface="+mn-cs"/>
              </a:rPr>
              <a:t>.</a:t>
            </a:r>
          </a:p>
          <a:p>
            <a:pPr marL="171450" marR="0" lvl="0" indent="-171450" algn="l" defTabSz="9143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graphics on this slide provide two draft examples of how levels of service may differ across the different roads in a</a:t>
            </a:r>
            <a:r>
              <a:rPr lang="en-US" sz="1200" kern="1200" baseline="0" dirty="0" smtClean="0">
                <a:solidFill>
                  <a:schemeClr val="tx1"/>
                </a:solidFill>
                <a:effectLst/>
                <a:latin typeface="+mn-lt"/>
                <a:ea typeface="+mn-ea"/>
                <a:cs typeface="+mn-cs"/>
              </a:rPr>
              <a:t> region. </a:t>
            </a:r>
            <a:endParaRPr lang="en-AU"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2346C938-548A-43BD-AEED-12A3E9E6B128}" type="slidenum">
              <a:rPr lang="en-AU" smtClean="0"/>
              <a:t>4</a:t>
            </a:fld>
            <a:endParaRPr lang="en-AU"/>
          </a:p>
        </p:txBody>
      </p:sp>
    </p:spTree>
    <p:extLst>
      <p:ext uri="{BB962C8B-B14F-4D97-AF65-F5344CB8AC3E}">
        <p14:creationId xmlns:p14="http://schemas.microsoft.com/office/powerpoint/2010/main" val="3490823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Service Level Standard Framework for Roads (SLS Framework) is being developed by jurisdictions through a phased approach as follows:</a:t>
            </a:r>
            <a:endParaRPr lang="en-AU" sz="1200" kern="1200" dirty="0" smtClean="0">
              <a:solidFill>
                <a:schemeClr val="tx1"/>
              </a:solidFill>
              <a:effectLst/>
              <a:latin typeface="+mn-lt"/>
              <a:ea typeface="+mn-ea"/>
              <a:cs typeface="+mn-cs"/>
            </a:endParaRPr>
          </a:p>
          <a:p>
            <a:pPr marL="628606" lvl="1" indent="-171450">
              <a:buFont typeface="Arial" panose="020B0604020202020204" pitchFamily="34" charset="0"/>
              <a:buChar char="•"/>
            </a:pPr>
            <a:r>
              <a:rPr lang="en-US" sz="1200" kern="1200" dirty="0" smtClean="0">
                <a:solidFill>
                  <a:schemeClr val="tx1"/>
                </a:solidFill>
                <a:effectLst/>
                <a:latin typeface="+mn-lt"/>
                <a:ea typeface="+mn-ea"/>
                <a:cs typeface="+mn-cs"/>
              </a:rPr>
              <a:t>Phase 1 was</a:t>
            </a:r>
            <a:r>
              <a:rPr lang="en-US" sz="1200" kern="1200" baseline="0" dirty="0" smtClean="0">
                <a:solidFill>
                  <a:schemeClr val="tx1"/>
                </a:solidFill>
                <a:effectLst/>
                <a:latin typeface="+mn-lt"/>
                <a:ea typeface="+mn-ea"/>
                <a:cs typeface="+mn-cs"/>
              </a:rPr>
              <a:t> the drafting of p</a:t>
            </a:r>
            <a:r>
              <a:rPr lang="en-US" sz="1200" kern="1200" dirty="0" smtClean="0">
                <a:solidFill>
                  <a:schemeClr val="tx1"/>
                </a:solidFill>
                <a:effectLst/>
                <a:latin typeface="+mn-lt"/>
                <a:ea typeface="+mn-ea"/>
                <a:cs typeface="+mn-cs"/>
              </a:rPr>
              <a:t>rinciples to guide the development of a nationally consistent SLS Framework (completed in December 2018).</a:t>
            </a:r>
            <a:endParaRPr lang="en-AU" sz="1200" kern="1200" dirty="0" smtClean="0">
              <a:solidFill>
                <a:schemeClr val="tx1"/>
              </a:solidFill>
              <a:effectLst/>
              <a:latin typeface="+mn-lt"/>
              <a:ea typeface="+mn-ea"/>
              <a:cs typeface="+mn-cs"/>
            </a:endParaRPr>
          </a:p>
          <a:p>
            <a:pPr marL="628606" lvl="1" indent="-171450">
              <a:buFont typeface="Arial" panose="020B0604020202020204" pitchFamily="34" charset="0"/>
              <a:buChar char="•"/>
            </a:pPr>
            <a:r>
              <a:rPr lang="en-US" sz="1200" kern="1200" dirty="0" smtClean="0">
                <a:solidFill>
                  <a:schemeClr val="tx1"/>
                </a:solidFill>
                <a:effectLst/>
                <a:latin typeface="+mn-lt"/>
                <a:ea typeface="+mn-ea"/>
                <a:cs typeface="+mn-cs"/>
              </a:rPr>
              <a:t>Phase 2 saw</a:t>
            </a:r>
            <a:r>
              <a:rPr lang="en-US" sz="1200" kern="1200" baseline="0" dirty="0" smtClean="0">
                <a:solidFill>
                  <a:schemeClr val="tx1"/>
                </a:solidFill>
                <a:effectLst/>
                <a:latin typeface="+mn-lt"/>
                <a:ea typeface="+mn-ea"/>
                <a:cs typeface="+mn-cs"/>
              </a:rPr>
              <a:t> the d</a:t>
            </a:r>
            <a:r>
              <a:rPr lang="en-US" sz="1200" kern="1200" dirty="0" smtClean="0">
                <a:solidFill>
                  <a:schemeClr val="tx1"/>
                </a:solidFill>
                <a:effectLst/>
                <a:latin typeface="+mn-lt"/>
                <a:ea typeface="+mn-ea"/>
                <a:cs typeface="+mn-cs"/>
              </a:rPr>
              <a:t>evelopment of prototype road categories and customer service aspects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(competed in December 2019).</a:t>
            </a:r>
            <a:endParaRPr lang="en-AU" sz="1200" kern="1200" dirty="0" smtClean="0">
              <a:solidFill>
                <a:schemeClr val="tx1"/>
              </a:solidFill>
              <a:effectLst/>
              <a:latin typeface="+mn-lt"/>
              <a:ea typeface="+mn-ea"/>
              <a:cs typeface="+mn-cs"/>
            </a:endParaRPr>
          </a:p>
          <a:p>
            <a:pPr marL="628606" lvl="1" indent="-171450">
              <a:buFont typeface="Arial" panose="020B0604020202020204" pitchFamily="34" charset="0"/>
              <a:buChar char="•"/>
            </a:pPr>
            <a:r>
              <a:rPr lang="en-US" sz="1200" kern="1200" dirty="0" smtClean="0">
                <a:solidFill>
                  <a:schemeClr val="tx1"/>
                </a:solidFill>
                <a:effectLst/>
                <a:latin typeface="+mn-lt"/>
                <a:ea typeface="+mn-ea"/>
                <a:cs typeface="+mn-cs"/>
              </a:rPr>
              <a:t>Phase 3 will</a:t>
            </a:r>
            <a:r>
              <a:rPr lang="en-US" sz="1200" kern="1200" baseline="0" dirty="0" smtClean="0">
                <a:solidFill>
                  <a:schemeClr val="tx1"/>
                </a:solidFill>
                <a:effectLst/>
                <a:latin typeface="+mn-lt"/>
                <a:ea typeface="+mn-ea"/>
                <a:cs typeface="+mn-cs"/>
              </a:rPr>
              <a:t> involve further t</a:t>
            </a:r>
            <a:r>
              <a:rPr lang="en-US" sz="1200" kern="1200" dirty="0" smtClean="0">
                <a:solidFill>
                  <a:schemeClr val="tx1"/>
                </a:solidFill>
                <a:effectLst/>
                <a:latin typeface="+mn-lt"/>
                <a:ea typeface="+mn-ea"/>
                <a:cs typeface="+mn-cs"/>
              </a:rPr>
              <a:t>esting and refinement of the prototype framework, including the development of performance measures. This Phase 3 week has just started</a:t>
            </a:r>
            <a:r>
              <a:rPr lang="en-US" sz="1200" kern="1200" baseline="0" dirty="0" smtClean="0">
                <a:solidFill>
                  <a:schemeClr val="tx1"/>
                </a:solidFill>
                <a:effectLst/>
                <a:latin typeface="+mn-lt"/>
                <a:ea typeface="+mn-ea"/>
                <a:cs typeface="+mn-cs"/>
              </a:rPr>
              <a:t> and will run until the first half of 2021.</a:t>
            </a:r>
            <a:r>
              <a:rPr lang="en-US" sz="1200" kern="1200" dirty="0" smtClean="0">
                <a:solidFill>
                  <a:schemeClr val="tx1"/>
                </a:solidFill>
                <a:effectLst/>
                <a:latin typeface="+mn-lt"/>
                <a:ea typeface="+mn-ea"/>
                <a:cs typeface="+mn-cs"/>
              </a:rPr>
              <a:t>  </a:t>
            </a:r>
            <a:endParaRPr lang="en-AU" sz="1200" kern="1200" dirty="0" smtClean="0">
              <a:solidFill>
                <a:schemeClr val="tx1"/>
              </a:solidFill>
              <a:effectLst/>
              <a:latin typeface="+mn-lt"/>
              <a:ea typeface="+mn-ea"/>
              <a:cs typeface="+mn-cs"/>
            </a:endParaRPr>
          </a:p>
          <a:p>
            <a:pPr marL="628606" lvl="1" indent="-171450">
              <a:buFont typeface="Arial" panose="020B0604020202020204" pitchFamily="34" charset="0"/>
              <a:buChar char="•"/>
            </a:pPr>
            <a:r>
              <a:rPr lang="en-US" sz="1200" kern="1200" dirty="0" smtClean="0">
                <a:solidFill>
                  <a:schemeClr val="tx1"/>
                </a:solidFill>
                <a:effectLst/>
                <a:latin typeface="+mn-lt"/>
                <a:ea typeface="+mn-ea"/>
                <a:cs typeface="+mn-cs"/>
              </a:rPr>
              <a:t>Phase 4 will</a:t>
            </a:r>
            <a:r>
              <a:rPr lang="en-US" sz="1200" kern="1200" baseline="0" dirty="0" smtClean="0">
                <a:solidFill>
                  <a:schemeClr val="tx1"/>
                </a:solidFill>
                <a:effectLst/>
                <a:latin typeface="+mn-lt"/>
                <a:ea typeface="+mn-ea"/>
                <a:cs typeface="+mn-cs"/>
              </a:rPr>
              <a:t> be the early i</a:t>
            </a:r>
            <a:r>
              <a:rPr lang="en-US" sz="1200" kern="1200" dirty="0" smtClean="0">
                <a:solidFill>
                  <a:schemeClr val="tx1"/>
                </a:solidFill>
                <a:effectLst/>
                <a:latin typeface="+mn-lt"/>
                <a:ea typeface="+mn-ea"/>
                <a:cs typeface="+mn-cs"/>
              </a:rPr>
              <a:t>mplementation of the SLS Framework by state governments,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subject to agreement by governments to proceed.</a:t>
            </a:r>
            <a:endParaRPr lang="en-AU"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dirty="0" smtClean="0"/>
              <a:t>So it is still early days in the development and application of</a:t>
            </a:r>
            <a:r>
              <a:rPr lang="en-US" baseline="0" dirty="0" smtClean="0"/>
              <a:t> national service level standards for roads. </a:t>
            </a:r>
          </a:p>
        </p:txBody>
      </p:sp>
      <p:sp>
        <p:nvSpPr>
          <p:cNvPr id="4" name="Slide Number Placeholder 3"/>
          <p:cNvSpPr>
            <a:spLocks noGrp="1"/>
          </p:cNvSpPr>
          <p:nvPr>
            <p:ph type="sldNum" sz="quarter" idx="10"/>
          </p:nvPr>
        </p:nvSpPr>
        <p:spPr/>
        <p:txBody>
          <a:bodyPr/>
          <a:lstStyle/>
          <a:p>
            <a:fld id="{2346C938-548A-43BD-AEED-12A3E9E6B128}" type="slidenum">
              <a:rPr lang="en-AU" smtClean="0"/>
              <a:t>5</a:t>
            </a:fld>
            <a:endParaRPr lang="en-AU"/>
          </a:p>
        </p:txBody>
      </p:sp>
    </p:spTree>
    <p:extLst>
      <p:ext uri="{BB962C8B-B14F-4D97-AF65-F5344CB8AC3E}">
        <p14:creationId xmlns:p14="http://schemas.microsoft.com/office/powerpoint/2010/main" val="463256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3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a:t>
            </a:r>
            <a:r>
              <a:rPr lang="en-US" baseline="0" dirty="0" smtClean="0"/>
              <a:t> s</a:t>
            </a:r>
            <a:r>
              <a:rPr lang="en-US" dirty="0" smtClean="0"/>
              <a:t>tandards will be developed in consultation with road users.</a:t>
            </a:r>
            <a:endParaRPr lang="en-AU" dirty="0" smtClean="0"/>
          </a:p>
          <a:p>
            <a:pPr marL="171450" marR="0" lvl="0" indent="-171450" algn="l" defTabSz="9143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Consultations with users on Phase 3 – the testing and refinement of the prototype categories and service levels – is planed for September-October in 2020.</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User input to the service level standards is important, to ensuring the standards reflect user preferences and priorities. If service levels are set too high, users could pay for services they do not want. If service levels are too low, this could lead to the deterioration of the road network.</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It is likely the Transport and Infrastructure Council will look at and update the service level standards every few years. </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There are potentially different ways to capture the views of users in these processes. One option would be to hold full public consultation on the standards. Alternatively, a consultative user-group could be convened each time the standards are to be reviewed, to provide a formal mechanism for input. Or a standing user-input group could be established, to advise governments continuously. We are interested</a:t>
            </a:r>
            <a:r>
              <a:rPr lang="en-AU" sz="1200" kern="1200" baseline="0" dirty="0" smtClean="0">
                <a:solidFill>
                  <a:schemeClr val="tx1"/>
                </a:solidFill>
                <a:effectLst/>
                <a:latin typeface="+mn-lt"/>
                <a:ea typeface="+mn-ea"/>
                <a:cs typeface="+mn-cs"/>
              </a:rPr>
              <a:t> in your views on the pros and cons of these options. </a:t>
            </a:r>
            <a:endParaRPr lang="en-AU" sz="1200" kern="1200" dirty="0" smtClean="0">
              <a:solidFill>
                <a:schemeClr val="tx1"/>
              </a:solidFill>
              <a:effectLst/>
              <a:latin typeface="+mn-lt"/>
              <a:ea typeface="+mn-ea"/>
              <a:cs typeface="+mn-cs"/>
            </a:endParaRPr>
          </a:p>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2346C938-548A-43BD-AEED-12A3E9E6B128}" type="slidenum">
              <a:rPr lang="en-AU" smtClean="0"/>
              <a:t>6</a:t>
            </a:fld>
            <a:endParaRPr lang="en-AU"/>
          </a:p>
        </p:txBody>
      </p:sp>
    </p:spTree>
    <p:extLst>
      <p:ext uri="{BB962C8B-B14F-4D97-AF65-F5344CB8AC3E}">
        <p14:creationId xmlns:p14="http://schemas.microsoft.com/office/powerpoint/2010/main" val="739537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These are some of the questions, in relation to service level standards, that we want to explore in this public consultation on Heavy Vehicle Road Reform. </a:t>
            </a:r>
          </a:p>
          <a:p>
            <a:pPr marL="171450" marR="0" lvl="0" indent="-171450" algn="l" defTabSz="9143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If you are interested in being consulted – either on service levels in particular, or on road reform more broadly – get in touch with us through the email address shown here. We can give you details of planned consultation workshops. </a:t>
            </a:r>
            <a:endParaRPr lang="en-AU" dirty="0" smtClean="0"/>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2346C938-548A-43BD-AEED-12A3E9E6B128}" type="slidenum">
              <a:rPr lang="en-AU" smtClean="0"/>
              <a:t>7</a:t>
            </a:fld>
            <a:endParaRPr lang="en-AU"/>
          </a:p>
        </p:txBody>
      </p:sp>
    </p:spTree>
    <p:extLst>
      <p:ext uri="{BB962C8B-B14F-4D97-AF65-F5344CB8AC3E}">
        <p14:creationId xmlns:p14="http://schemas.microsoft.com/office/powerpoint/2010/main" val="2661943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Logo: Australian Government, Department of Infrastructure, Transport, Regional Development and Communication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xmlns="" id="{710C6129-0089-431C-B2B4-170021EA9F2A}"/>
              </a:ext>
            </a:extLst>
          </p:cNvPr>
          <p:cNvSpPr>
            <a:spLocks noGrp="1"/>
          </p:cNvSpPr>
          <p:nvPr>
            <p:ph type="ctrTitle"/>
          </p:nvPr>
        </p:nvSpPr>
        <p:spPr>
          <a:xfrm>
            <a:off x="623392" y="1772816"/>
            <a:ext cx="8208912" cy="1969368"/>
          </a:xfrm>
        </p:spPr>
        <p:txBody>
          <a:bodyPr>
            <a:normAutofit/>
          </a:bodyPr>
          <a:lstStyle>
            <a:lvl1pPr>
              <a:defRPr sz="3600">
                <a:solidFill>
                  <a:schemeClr val="bg1"/>
                </a:solidFill>
                <a:latin typeface="+mj-lt"/>
              </a:defRPr>
            </a:lvl1pPr>
          </a:lstStyle>
          <a:p>
            <a:r>
              <a:rPr lang="en-US" smtClean="0">
                <a:latin typeface="+mj-lt"/>
                <a:cs typeface="Segoe UI Semibold" panose="020B0702040204020203" pitchFamily="34" charset="0"/>
              </a:rPr>
              <a:t>Click to edit Master title style</a:t>
            </a:r>
            <a:endParaRPr lang="en-GB" dirty="0">
              <a:latin typeface="+mj-lt"/>
              <a:ea typeface="Calibri Light" charset="0"/>
              <a:cs typeface="Segoe UI Semibold" panose="020B0702040204020203" pitchFamily="34" charset="0"/>
            </a:endParaRPr>
          </a:p>
        </p:txBody>
      </p:sp>
      <p:sp>
        <p:nvSpPr>
          <p:cNvPr id="12" name="Subtitle 2">
            <a:extLst>
              <a:ext uri="{FF2B5EF4-FFF2-40B4-BE49-F238E27FC236}">
                <a16:creationId xmlns:a16="http://schemas.microsoft.com/office/drawing/2014/main" xmlns="" id="{D7CF6C44-7AAD-4C6A-BF88-17D407073D24}"/>
              </a:ext>
            </a:extLst>
          </p:cNvPr>
          <p:cNvSpPr>
            <a:spLocks noGrp="1"/>
          </p:cNvSpPr>
          <p:nvPr>
            <p:ph type="subTitle" idx="1"/>
          </p:nvPr>
        </p:nvSpPr>
        <p:spPr>
          <a:xfrm>
            <a:off x="623392" y="3796111"/>
            <a:ext cx="7848872" cy="1433089"/>
          </a:xfrm>
        </p:spPr>
        <p:txBody>
          <a:bodyPr>
            <a:normAutofit/>
          </a:bodyPr>
          <a:lstStyle>
            <a:lvl1pPr>
              <a:defRPr sz="1600">
                <a:solidFill>
                  <a:schemeClr val="bg1"/>
                </a:solidFill>
              </a:defRPr>
            </a:lvl1pPr>
          </a:lstStyle>
          <a:p>
            <a:pPr marL="0" indent="0">
              <a:buNone/>
            </a:pPr>
            <a:r>
              <a:rPr lang="en-US" sz="1400" smtClean="0">
                <a:solidFill>
                  <a:schemeClr val="bg1"/>
                </a:solidFill>
                <a:latin typeface="Segoe UI" panose="020B0502040204020203" pitchFamily="34" charset="0"/>
                <a:cs typeface="Segoe UI" panose="020B0502040204020203" pitchFamily="34" charset="0"/>
              </a:rPr>
              <a:t>Click to edit Master subtitle style</a:t>
            </a:r>
            <a:endParaRPr lang="en-GB" sz="1400" dirty="0">
              <a:solidFill>
                <a:schemeClr val="bg1"/>
              </a:solidFill>
              <a:latin typeface="Segoe UI" panose="020B0502040204020203" pitchFamily="34" charset="0"/>
              <a:ea typeface="Calibri Light" charset="0"/>
              <a:cs typeface="Segoe UI" panose="020B0502040204020203" pitchFamily="34" charset="0"/>
            </a:endParaRPr>
          </a:p>
        </p:txBody>
      </p:sp>
    </p:spTree>
    <p:extLst>
      <p:ext uri="{BB962C8B-B14F-4D97-AF65-F5344CB8AC3E}">
        <p14:creationId xmlns:p14="http://schemas.microsoft.com/office/powerpoint/2010/main" val="110260067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5602579" y="6307932"/>
            <a:ext cx="4165829" cy="366118"/>
          </a:xfrm>
          <a:prstGeom prst="rect">
            <a:avLst/>
          </a:prstGeom>
        </p:spPr>
        <p:txBody>
          <a:bodyPr vert="horz" lIns="57598" tIns="28799" rIns="57598" bIns="28799" rtlCol="0" anchor="ctr"/>
          <a:lstStyle>
            <a:lvl1pPr algn="r">
              <a:defRPr sz="800">
                <a:solidFill>
                  <a:schemeClr val="tx2"/>
                </a:solidFill>
              </a:defRPr>
            </a:lvl1pPr>
          </a:lstStyle>
          <a:p>
            <a:fld id="{5B3834E9-7846-7546-B107-006E5894E7E8}" type="slidenum">
              <a:rPr lang="en-US" smtClean="0"/>
              <a:pPr/>
              <a:t>‹#›</a:t>
            </a:fld>
            <a:endParaRPr lang="en-US" dirty="0"/>
          </a:p>
        </p:txBody>
      </p:sp>
      <p:sp>
        <p:nvSpPr>
          <p:cNvPr id="9" name="Footer Placeholder 7"/>
          <p:cNvSpPr>
            <a:spLocks noGrp="1"/>
          </p:cNvSpPr>
          <p:nvPr>
            <p:ph type="ftr" sz="quarter" idx="3"/>
          </p:nvPr>
        </p:nvSpPr>
        <p:spPr>
          <a:xfrm>
            <a:off x="4113081" y="630932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4" name="Date Placeholder 3"/>
          <p:cNvSpPr>
            <a:spLocks noGrp="1"/>
          </p:cNvSpPr>
          <p:nvPr>
            <p:ph type="dt" sz="half" idx="10"/>
          </p:nvPr>
        </p:nvSpPr>
        <p:spPr/>
        <p:txBody>
          <a:bodyPr/>
          <a:lstStyle/>
          <a:p>
            <a:fld id="{F7F63334-C34C-D741-A2E7-2929BEDA42DE}" type="datetimeFigureOut">
              <a:rPr lang="en-US" smtClean="0"/>
              <a:t>5/19/20</a:t>
            </a:fld>
            <a:endParaRPr lang="en-US"/>
          </a:p>
        </p:txBody>
      </p:sp>
      <p:pic>
        <p:nvPicPr>
          <p:cNvPr id="5" name="Picture 4" descr="Foote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963124" y="3993085"/>
            <a:ext cx="10363377" cy="1362075"/>
          </a:xfrm>
        </p:spPr>
        <p:txBody>
          <a:bodyPr anchor="t"/>
          <a:lstStyle>
            <a:lvl1pPr algn="l">
              <a:defRPr sz="2500" b="1" cap="none" baseline="0">
                <a:solidFill>
                  <a:schemeClr val="bg1"/>
                </a:solidFill>
              </a:defRPr>
            </a:lvl1pPr>
          </a:lstStyle>
          <a:p>
            <a:r>
              <a:rPr lang="en-AU" dirty="0" smtClean="0"/>
              <a:t>Subheading</a:t>
            </a:r>
            <a:endParaRPr lang="en-US" dirty="0"/>
          </a:p>
        </p:txBody>
      </p:sp>
      <p:sp>
        <p:nvSpPr>
          <p:cNvPr id="3" name="Text Placeholder 2"/>
          <p:cNvSpPr>
            <a:spLocks noGrp="1"/>
          </p:cNvSpPr>
          <p:nvPr>
            <p:ph type="body" idx="1" hasCustomPrompt="1"/>
          </p:nvPr>
        </p:nvSpPr>
        <p:spPr>
          <a:xfrm>
            <a:off x="963124" y="2492896"/>
            <a:ext cx="10363377" cy="1500188"/>
          </a:xfrm>
        </p:spPr>
        <p:txBody>
          <a:bodyPr anchor="b">
            <a:normAutofit/>
          </a:bodyPr>
          <a:lstStyle>
            <a:lvl1pPr marL="0" indent="0">
              <a:buNone/>
              <a:defRPr sz="1350" baseline="0">
                <a:solidFill>
                  <a:schemeClr val="bg1"/>
                </a:solidFill>
              </a:defRPr>
            </a:lvl1pPr>
            <a:lvl2pPr marL="287990" indent="0">
              <a:buNone/>
              <a:defRPr sz="1100">
                <a:solidFill>
                  <a:schemeClr val="tx1">
                    <a:tint val="75000"/>
                  </a:schemeClr>
                </a:solidFill>
              </a:defRPr>
            </a:lvl2pPr>
            <a:lvl3pPr marL="575981" indent="0">
              <a:buNone/>
              <a:defRPr sz="1000">
                <a:solidFill>
                  <a:schemeClr val="tx1">
                    <a:tint val="75000"/>
                  </a:schemeClr>
                </a:solidFill>
              </a:defRPr>
            </a:lvl3pPr>
            <a:lvl4pPr marL="863971" indent="0">
              <a:buNone/>
              <a:defRPr sz="900">
                <a:solidFill>
                  <a:schemeClr val="tx1">
                    <a:tint val="75000"/>
                  </a:schemeClr>
                </a:solidFill>
              </a:defRPr>
            </a:lvl4pPr>
            <a:lvl5pPr marL="1151961" indent="0">
              <a:buNone/>
              <a:defRPr sz="900">
                <a:solidFill>
                  <a:schemeClr val="tx1">
                    <a:tint val="75000"/>
                  </a:schemeClr>
                </a:solidFill>
              </a:defRPr>
            </a:lvl5pPr>
            <a:lvl6pPr marL="1439951" indent="0">
              <a:buNone/>
              <a:defRPr sz="900">
                <a:solidFill>
                  <a:schemeClr val="tx1">
                    <a:tint val="75000"/>
                  </a:schemeClr>
                </a:solidFill>
              </a:defRPr>
            </a:lvl6pPr>
            <a:lvl7pPr marL="1727942" indent="0">
              <a:buNone/>
              <a:defRPr sz="900">
                <a:solidFill>
                  <a:schemeClr val="tx1">
                    <a:tint val="75000"/>
                  </a:schemeClr>
                </a:solidFill>
              </a:defRPr>
            </a:lvl7pPr>
            <a:lvl8pPr marL="2015932" indent="0">
              <a:buNone/>
              <a:defRPr sz="900">
                <a:solidFill>
                  <a:schemeClr val="tx1">
                    <a:tint val="75000"/>
                  </a:schemeClr>
                </a:solidFill>
              </a:defRPr>
            </a:lvl8pPr>
            <a:lvl9pPr marL="2303922" indent="0">
              <a:buNone/>
              <a:defRPr sz="900">
                <a:solidFill>
                  <a:schemeClr val="tx1">
                    <a:tint val="75000"/>
                  </a:schemeClr>
                </a:solidFill>
              </a:defRPr>
            </a:lvl9pPr>
          </a:lstStyle>
          <a:p>
            <a:pPr lvl="0"/>
            <a:r>
              <a:rPr lang="en-AU" dirty="0"/>
              <a:t>Subheading text</a:t>
            </a:r>
          </a:p>
        </p:txBody>
      </p:sp>
    </p:spTree>
    <p:extLst>
      <p:ext uri="{BB962C8B-B14F-4D97-AF65-F5344CB8AC3E}">
        <p14:creationId xmlns:p14="http://schemas.microsoft.com/office/powerpoint/2010/main" val="22292306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7F63334-C34C-D741-A2E7-2929BEDA42DE}" type="datetimeFigureOut">
              <a:rPr lang="en-US" smtClean="0"/>
              <a:t>5/19/20</a:t>
            </a:fld>
            <a:endParaRPr lang="en-US"/>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4"/>
          </p:nvPr>
        </p:nvSpPr>
        <p:spPr>
          <a:xfrm>
            <a:off x="7416632" y="6416674"/>
            <a:ext cx="4165829" cy="366118"/>
          </a:xfrm>
          <a:prstGeom prst="rect">
            <a:avLst/>
          </a:prstGeom>
        </p:spPr>
        <p:txBody>
          <a:bodyPr vert="horz" lIns="57598" tIns="28799" rIns="57598" bIns="28799" rtlCol="0" anchor="ctr"/>
          <a:lstStyle>
            <a:lvl1pPr algn="r">
              <a:defRPr sz="800">
                <a:solidFill>
                  <a:schemeClr val="bg1"/>
                </a:solidFill>
              </a:defRPr>
            </a:lvl1pPr>
          </a:lstStyle>
          <a:p>
            <a:fld id="{5B3834E9-7846-7546-B107-006E5894E7E8}" type="slidenum">
              <a:rPr lang="en-US" smtClean="0"/>
              <a:pPr/>
              <a:t>‹#›</a:t>
            </a:fld>
            <a:endParaRPr lang="en-US" dirty="0"/>
          </a:p>
        </p:txBody>
      </p:sp>
    </p:spTree>
    <p:extLst>
      <p:ext uri="{BB962C8B-B14F-4D97-AF65-F5344CB8AC3E}">
        <p14:creationId xmlns:p14="http://schemas.microsoft.com/office/powerpoint/2010/main" val="950330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F7F63334-C34C-D741-A2E7-2929BEDA42DE}" type="datetimeFigureOut">
              <a:rPr lang="en-US" smtClean="0"/>
              <a:t>5/19/20</a:t>
            </a:fld>
            <a:endParaRPr lang="en-US" dirty="0"/>
          </a:p>
        </p:txBody>
      </p:sp>
      <p:sp>
        <p:nvSpPr>
          <p:cNvPr id="3" name="Text Placeholder 2"/>
          <p:cNvSpPr>
            <a:spLocks noGrp="1"/>
          </p:cNvSpPr>
          <p:nvPr>
            <p:ph type="body" idx="1" hasCustomPrompt="1"/>
          </p:nvPr>
        </p:nvSpPr>
        <p:spPr>
          <a:xfrm>
            <a:off x="609541" y="1534716"/>
            <a:ext cx="5387052" cy="640556"/>
          </a:xfrm>
        </p:spPr>
        <p:txBody>
          <a:bodyPr anchor="b"/>
          <a:lstStyle>
            <a:lvl1pPr marL="0" indent="0">
              <a:buNone/>
              <a:defRPr sz="1500" b="1">
                <a:solidFill>
                  <a:schemeClr val="tx2"/>
                </a:solidFill>
              </a:defRPr>
            </a:lvl1pPr>
            <a:lvl2pPr marL="287990" indent="0">
              <a:buNone/>
              <a:defRPr sz="1300" b="1"/>
            </a:lvl2pPr>
            <a:lvl3pPr marL="575981" indent="0">
              <a:buNone/>
              <a:defRPr sz="1100" b="1"/>
            </a:lvl3pPr>
            <a:lvl4pPr marL="863971" indent="0">
              <a:buNone/>
              <a:defRPr sz="1000" b="1"/>
            </a:lvl4pPr>
            <a:lvl5pPr marL="1151961" indent="0">
              <a:buNone/>
              <a:defRPr sz="1000" b="1"/>
            </a:lvl5pPr>
            <a:lvl6pPr marL="1439951" indent="0">
              <a:buNone/>
              <a:defRPr sz="1000" b="1"/>
            </a:lvl6pPr>
            <a:lvl7pPr marL="1727942" indent="0">
              <a:buNone/>
              <a:defRPr sz="1000" b="1"/>
            </a:lvl7pPr>
            <a:lvl8pPr marL="2015932" indent="0">
              <a:buNone/>
              <a:defRPr sz="1000" b="1"/>
            </a:lvl8pPr>
            <a:lvl9pPr marL="2303922" indent="0">
              <a:buNone/>
              <a:defRPr sz="1000" b="1"/>
            </a:lvl9pPr>
          </a:lstStyle>
          <a:p>
            <a:pPr lvl="0"/>
            <a:r>
              <a:rPr lang="en-AU" dirty="0"/>
              <a:t>Subheading 1</a:t>
            </a:r>
          </a:p>
        </p:txBody>
      </p:sp>
      <p:sp>
        <p:nvSpPr>
          <p:cNvPr id="4" name="Content Placeholder 3"/>
          <p:cNvSpPr>
            <a:spLocks noGrp="1"/>
          </p:cNvSpPr>
          <p:nvPr>
            <p:ph sz="half" idx="2" hasCustomPrompt="1"/>
          </p:nvPr>
        </p:nvSpPr>
        <p:spPr>
          <a:xfrm>
            <a:off x="609541" y="2175272"/>
            <a:ext cx="5387052" cy="3950494"/>
          </a:xfrm>
        </p:spPr>
        <p:txBody>
          <a:bodyPr/>
          <a:lstStyle>
            <a:lvl1pPr>
              <a:defRPr sz="1500"/>
            </a:lvl1pPr>
            <a:lvl2pPr>
              <a:defRPr sz="13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AU" dirty="0"/>
              <a:t>Insert image 1</a:t>
            </a:r>
            <a:endParaRPr lang="en-US" dirty="0"/>
          </a:p>
        </p:txBody>
      </p:sp>
      <p:sp>
        <p:nvSpPr>
          <p:cNvPr id="5" name="Text Placeholder 4"/>
          <p:cNvSpPr>
            <a:spLocks noGrp="1"/>
          </p:cNvSpPr>
          <p:nvPr>
            <p:ph type="body" sz="quarter" idx="3" hasCustomPrompt="1"/>
          </p:nvPr>
        </p:nvSpPr>
        <p:spPr>
          <a:xfrm>
            <a:off x="6193028" y="1534716"/>
            <a:ext cx="5389433" cy="640556"/>
          </a:xfrm>
        </p:spPr>
        <p:txBody>
          <a:bodyPr anchor="b">
            <a:normAutofit/>
          </a:bodyPr>
          <a:lstStyle>
            <a:lvl1pPr marL="0" indent="0">
              <a:buNone/>
              <a:defRPr lang="en-AU" sz="1500" b="1" kern="1200" dirty="0" smtClean="0">
                <a:solidFill>
                  <a:schemeClr val="tx2"/>
                </a:solidFill>
                <a:latin typeface="+mn-lt"/>
                <a:ea typeface="+mn-ea"/>
                <a:cs typeface="+mn-cs"/>
              </a:defRPr>
            </a:lvl1pPr>
            <a:lvl2pPr marL="287990" indent="0">
              <a:buNone/>
              <a:defRPr sz="1300" b="1"/>
            </a:lvl2pPr>
            <a:lvl3pPr marL="575981" indent="0">
              <a:buNone/>
              <a:defRPr sz="1100" b="1"/>
            </a:lvl3pPr>
            <a:lvl4pPr marL="863971" indent="0">
              <a:buNone/>
              <a:defRPr sz="1000" b="1"/>
            </a:lvl4pPr>
            <a:lvl5pPr marL="1151961" indent="0">
              <a:buNone/>
              <a:defRPr sz="1000" b="1"/>
            </a:lvl5pPr>
            <a:lvl6pPr marL="1439951" indent="0">
              <a:buNone/>
              <a:defRPr sz="1000" b="1"/>
            </a:lvl6pPr>
            <a:lvl7pPr marL="1727942" indent="0">
              <a:buNone/>
              <a:defRPr sz="1000" b="1"/>
            </a:lvl7pPr>
            <a:lvl8pPr marL="2015932" indent="0">
              <a:buNone/>
              <a:defRPr sz="1000" b="1"/>
            </a:lvl8pPr>
            <a:lvl9pPr marL="2303922" indent="0">
              <a:buNone/>
              <a:defRPr sz="1000" b="1"/>
            </a:lvl9pPr>
          </a:lstStyle>
          <a:p>
            <a:pPr marL="0" lvl="0" indent="0" algn="l" defTabSz="287990" rtl="0" eaLnBrk="1" latinLnBrk="0" hangingPunct="1">
              <a:spcBef>
                <a:spcPct val="20000"/>
              </a:spcBef>
              <a:buFont typeface="Arial"/>
              <a:buNone/>
            </a:pPr>
            <a:r>
              <a:rPr lang="en-AU" dirty="0"/>
              <a:t>Subheading 2</a:t>
            </a:r>
          </a:p>
        </p:txBody>
      </p:sp>
      <p:sp>
        <p:nvSpPr>
          <p:cNvPr id="6" name="Content Placeholder 5"/>
          <p:cNvSpPr>
            <a:spLocks noGrp="1"/>
          </p:cNvSpPr>
          <p:nvPr>
            <p:ph sz="quarter" idx="4" hasCustomPrompt="1"/>
          </p:nvPr>
        </p:nvSpPr>
        <p:spPr>
          <a:xfrm>
            <a:off x="6193028" y="2175272"/>
            <a:ext cx="5389433" cy="3950494"/>
          </a:xfrm>
        </p:spPr>
        <p:txBody>
          <a:bodyPr/>
          <a:lstStyle>
            <a:lvl1pPr>
              <a:defRPr sz="1500"/>
            </a:lvl1pPr>
            <a:lvl2pPr>
              <a:defRPr sz="13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AU" dirty="0"/>
              <a:t>Insert image 2</a:t>
            </a:r>
            <a:endParaRPr lang="en-US" dirty="0"/>
          </a:p>
        </p:txBody>
      </p:sp>
      <p:sp>
        <p:nvSpPr>
          <p:cNvPr id="11" name="Slide Number Placeholder 5"/>
          <p:cNvSpPr>
            <a:spLocks noGrp="1"/>
          </p:cNvSpPr>
          <p:nvPr>
            <p:ph type="sldNum" sz="quarter" idx="11"/>
          </p:nvPr>
        </p:nvSpPr>
        <p:spPr>
          <a:xfrm>
            <a:off x="7416632" y="6416674"/>
            <a:ext cx="4165829" cy="366118"/>
          </a:xfrm>
          <a:prstGeom prst="rect">
            <a:avLst/>
          </a:prstGeom>
        </p:spPr>
        <p:txBody>
          <a:bodyPr vert="horz" lIns="57598" tIns="28799" rIns="57598" bIns="28799" rtlCol="0" anchor="ctr"/>
          <a:lstStyle>
            <a:lvl1pPr algn="r">
              <a:defRPr sz="800">
                <a:solidFill>
                  <a:schemeClr val="bg1"/>
                </a:solidFill>
              </a:defRPr>
            </a:lvl1pPr>
          </a:lstStyle>
          <a:p>
            <a:fld id="{5B3834E9-7846-7546-B107-006E5894E7E8}" type="slidenum">
              <a:rPr lang="en-US" smtClean="0"/>
              <a:pPr/>
              <a:t>‹#›</a:t>
            </a:fld>
            <a:endParaRPr lang="en-US" dirty="0"/>
          </a:p>
        </p:txBody>
      </p:sp>
      <p:sp>
        <p:nvSpPr>
          <p:cNvPr id="9" name="Title 1"/>
          <p:cNvSpPr>
            <a:spLocks noGrp="1"/>
          </p:cNvSpPr>
          <p:nvPr>
            <p:ph type="title"/>
          </p:nvPr>
        </p:nvSpPr>
        <p:spPr>
          <a:xfrm>
            <a:off x="609542" y="764703"/>
            <a:ext cx="10972919" cy="792089"/>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035122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Date Placeholder 3"/>
          <p:cNvSpPr>
            <a:spLocks noGrp="1"/>
          </p:cNvSpPr>
          <p:nvPr>
            <p:ph type="dt" sz="half" idx="10"/>
          </p:nvPr>
        </p:nvSpPr>
        <p:spPr>
          <a:xfrm>
            <a:off x="603929" y="6416674"/>
            <a:ext cx="2845316" cy="364331"/>
          </a:xfrm>
        </p:spPr>
        <p:txBody>
          <a:bodyPr/>
          <a:lstStyle/>
          <a:p>
            <a:fld id="{F7F63334-C34C-D741-A2E7-2929BEDA42DE}" type="datetimeFigureOut">
              <a:rPr lang="en-US" smtClean="0"/>
              <a:t>5/19/20</a:t>
            </a:fld>
            <a:endParaRPr lang="en-US"/>
          </a:p>
        </p:txBody>
      </p:sp>
      <p:sp>
        <p:nvSpPr>
          <p:cNvPr id="14" name="Slide Number Placeholder 5"/>
          <p:cNvSpPr>
            <a:spLocks noGrp="1"/>
          </p:cNvSpPr>
          <p:nvPr>
            <p:ph type="sldNum" sz="quarter" idx="4"/>
          </p:nvPr>
        </p:nvSpPr>
        <p:spPr>
          <a:xfrm>
            <a:off x="7416632" y="6416674"/>
            <a:ext cx="4165829" cy="366118"/>
          </a:xfrm>
          <a:prstGeom prst="rect">
            <a:avLst/>
          </a:prstGeom>
        </p:spPr>
        <p:txBody>
          <a:bodyPr vert="horz" lIns="57598" tIns="28799" rIns="57598" bIns="28799" rtlCol="0" anchor="ctr"/>
          <a:lstStyle>
            <a:lvl1pPr algn="r">
              <a:defRPr sz="800">
                <a:solidFill>
                  <a:schemeClr val="bg1"/>
                </a:solidFill>
              </a:defRPr>
            </a:lvl1pPr>
          </a:lstStyle>
          <a:p>
            <a:fld id="{5B3834E9-7846-7546-B107-006E5894E7E8}" type="slidenum">
              <a:rPr lang="en-US" smtClean="0"/>
              <a:pPr/>
              <a:t>‹#›</a:t>
            </a:fld>
            <a:endParaRPr lang="en-US" dirty="0"/>
          </a:p>
        </p:txBody>
      </p:sp>
    </p:spTree>
    <p:extLst>
      <p:ext uri="{BB962C8B-B14F-4D97-AF65-F5344CB8AC3E}">
        <p14:creationId xmlns:p14="http://schemas.microsoft.com/office/powerpoint/2010/main" val="3419806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9" name="Media Placeholder 8">
            <a:extLst>
              <a:ext uri="{FF2B5EF4-FFF2-40B4-BE49-F238E27FC236}">
                <a16:creationId xmlns:a16="http://schemas.microsoft.com/office/drawing/2014/main" xmlns="" id="{E6FC62EF-31D5-49A7-A188-1875AB870B73}"/>
              </a:ext>
            </a:extLst>
          </p:cNvPr>
          <p:cNvSpPr>
            <a:spLocks noGrp="1"/>
          </p:cNvSpPr>
          <p:nvPr>
            <p:ph type="media" sz="quarter" idx="13"/>
          </p:nvPr>
        </p:nvSpPr>
        <p:spPr>
          <a:xfrm>
            <a:off x="911424" y="764704"/>
            <a:ext cx="9409045" cy="5256584"/>
          </a:xfrm>
        </p:spPr>
        <p:txBody>
          <a:bodyPr/>
          <a:lstStyle/>
          <a:p>
            <a:r>
              <a:rPr lang="en-US" smtClean="0"/>
              <a:t>Click icon to add media</a:t>
            </a:r>
            <a:endParaRPr lang="en-GB" dirty="0"/>
          </a:p>
        </p:txBody>
      </p:sp>
      <p:sp>
        <p:nvSpPr>
          <p:cNvPr id="7" name="Date Placeholder 3"/>
          <p:cNvSpPr>
            <a:spLocks noGrp="1"/>
          </p:cNvSpPr>
          <p:nvPr>
            <p:ph type="dt" sz="half" idx="10"/>
          </p:nvPr>
        </p:nvSpPr>
        <p:spPr>
          <a:xfrm>
            <a:off x="603929" y="6416674"/>
            <a:ext cx="2845316" cy="364331"/>
          </a:xfrm>
        </p:spPr>
        <p:txBody>
          <a:bodyPr/>
          <a:lstStyle/>
          <a:p>
            <a:fld id="{F7F63334-C34C-D741-A2E7-2929BEDA42DE}" type="datetimeFigureOut">
              <a:rPr lang="en-US" smtClean="0"/>
              <a:t>5/19/20</a:t>
            </a:fld>
            <a:endParaRPr lang="en-US"/>
          </a:p>
        </p:txBody>
      </p:sp>
      <p:sp>
        <p:nvSpPr>
          <p:cNvPr id="11" name="Slide Number Placeholder 5"/>
          <p:cNvSpPr>
            <a:spLocks noGrp="1"/>
          </p:cNvSpPr>
          <p:nvPr>
            <p:ph type="sldNum" sz="quarter" idx="4"/>
          </p:nvPr>
        </p:nvSpPr>
        <p:spPr>
          <a:xfrm>
            <a:off x="7416632" y="6416674"/>
            <a:ext cx="4165829" cy="366118"/>
          </a:xfrm>
          <a:prstGeom prst="rect">
            <a:avLst/>
          </a:prstGeom>
        </p:spPr>
        <p:txBody>
          <a:bodyPr vert="horz" lIns="57598" tIns="28799" rIns="57598" bIns="28799" rtlCol="0" anchor="ctr"/>
          <a:lstStyle>
            <a:lvl1pPr algn="r">
              <a:defRPr sz="800">
                <a:solidFill>
                  <a:schemeClr val="bg1"/>
                </a:solidFill>
              </a:defRPr>
            </a:lvl1pPr>
          </a:lstStyle>
          <a:p>
            <a:fld id="{5B3834E9-7846-7546-B107-006E5894E7E8}" type="slidenum">
              <a:rPr lang="en-US" smtClean="0"/>
              <a:pPr/>
              <a:t>‹#›</a:t>
            </a:fld>
            <a:endParaRPr lang="en-US" dirty="0"/>
          </a:p>
        </p:txBody>
      </p:sp>
    </p:spTree>
    <p:extLst>
      <p:ext uri="{BB962C8B-B14F-4D97-AF65-F5344CB8AC3E}">
        <p14:creationId xmlns:p14="http://schemas.microsoft.com/office/powerpoint/2010/main" val="2432930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353" y="4800600"/>
            <a:ext cx="7315676" cy="566738"/>
          </a:xfrm>
        </p:spPr>
        <p:txBody>
          <a:bodyPr anchor="b"/>
          <a:lstStyle>
            <a:lvl1pPr algn="l">
              <a:defRPr sz="1300" b="1">
                <a:solidFill>
                  <a:srgbClr val="001C40"/>
                </a:solidFill>
              </a:defRPr>
            </a:lvl1pPr>
          </a:lstStyle>
          <a:p>
            <a:r>
              <a:rPr lang="en-AU" dirty="0"/>
              <a:t>Title</a:t>
            </a:r>
            <a:endParaRPr lang="en-US" dirty="0"/>
          </a:p>
        </p:txBody>
      </p:sp>
      <p:sp>
        <p:nvSpPr>
          <p:cNvPr id="3" name="Picture Placeholder 2"/>
          <p:cNvSpPr>
            <a:spLocks noGrp="1"/>
          </p:cNvSpPr>
          <p:nvPr>
            <p:ph type="pic" idx="1"/>
          </p:nvPr>
        </p:nvSpPr>
        <p:spPr>
          <a:xfrm>
            <a:off x="1487488" y="908720"/>
            <a:ext cx="9145016" cy="3819252"/>
          </a:xfrm>
        </p:spPr>
        <p:txBody>
          <a:bodyPr/>
          <a:lstStyle>
            <a:lvl1pPr marL="0" indent="0">
              <a:buNone/>
              <a:defRPr sz="2000"/>
            </a:lvl1pPr>
            <a:lvl2pPr marL="287990" indent="0">
              <a:buNone/>
              <a:defRPr sz="1800"/>
            </a:lvl2pPr>
            <a:lvl3pPr marL="575981" indent="0">
              <a:buNone/>
              <a:defRPr sz="1500"/>
            </a:lvl3pPr>
            <a:lvl4pPr marL="863971" indent="0">
              <a:buNone/>
              <a:defRPr sz="1300"/>
            </a:lvl4pPr>
            <a:lvl5pPr marL="1151961" indent="0">
              <a:buNone/>
              <a:defRPr sz="1300"/>
            </a:lvl5pPr>
            <a:lvl6pPr marL="1439951" indent="0">
              <a:buNone/>
              <a:defRPr sz="1300"/>
            </a:lvl6pPr>
            <a:lvl7pPr marL="1727942" indent="0">
              <a:buNone/>
              <a:defRPr sz="1300"/>
            </a:lvl7pPr>
            <a:lvl8pPr marL="2015932" indent="0">
              <a:buNone/>
              <a:defRPr sz="1300"/>
            </a:lvl8pPr>
            <a:lvl9pPr marL="2303922" indent="0">
              <a:buNone/>
              <a:defRPr sz="1300"/>
            </a:lvl9pPr>
          </a:lstStyle>
          <a:p>
            <a:r>
              <a:rPr lang="en-US" smtClean="0"/>
              <a:t>Click icon to add picture</a:t>
            </a:r>
            <a:endParaRPr lang="en-US" dirty="0"/>
          </a:p>
        </p:txBody>
      </p:sp>
      <p:sp>
        <p:nvSpPr>
          <p:cNvPr id="4" name="Text Placeholder 3"/>
          <p:cNvSpPr>
            <a:spLocks noGrp="1"/>
          </p:cNvSpPr>
          <p:nvPr>
            <p:ph type="body" sz="half" idx="2" hasCustomPrompt="1"/>
          </p:nvPr>
        </p:nvSpPr>
        <p:spPr>
          <a:xfrm>
            <a:off x="2389353" y="5367338"/>
            <a:ext cx="7315676" cy="804863"/>
          </a:xfrm>
        </p:spPr>
        <p:txBody>
          <a:bodyPr/>
          <a:lstStyle>
            <a:lvl1pPr marL="0" indent="0">
              <a:buNone/>
              <a:defRPr sz="900">
                <a:solidFill>
                  <a:srgbClr val="001C40"/>
                </a:solidFill>
              </a:defRPr>
            </a:lvl1pPr>
            <a:lvl2pPr marL="287990" indent="0">
              <a:buNone/>
              <a:defRPr sz="800"/>
            </a:lvl2pPr>
            <a:lvl3pPr marL="575981" indent="0">
              <a:buNone/>
              <a:defRPr sz="600"/>
            </a:lvl3pPr>
            <a:lvl4pPr marL="863971" indent="0">
              <a:buNone/>
              <a:defRPr sz="600"/>
            </a:lvl4pPr>
            <a:lvl5pPr marL="1151961" indent="0">
              <a:buNone/>
              <a:defRPr sz="600"/>
            </a:lvl5pPr>
            <a:lvl6pPr marL="1439951" indent="0">
              <a:buNone/>
              <a:defRPr sz="600"/>
            </a:lvl6pPr>
            <a:lvl7pPr marL="1727942" indent="0">
              <a:buNone/>
              <a:defRPr sz="600"/>
            </a:lvl7pPr>
            <a:lvl8pPr marL="2015932" indent="0">
              <a:buNone/>
              <a:defRPr sz="600"/>
            </a:lvl8pPr>
            <a:lvl9pPr marL="2303922" indent="0">
              <a:buNone/>
              <a:defRPr sz="600"/>
            </a:lvl9pPr>
          </a:lstStyle>
          <a:p>
            <a:pPr lvl="0"/>
            <a:r>
              <a:rPr lang="en-AU" dirty="0"/>
              <a:t>Subtitle text</a:t>
            </a:r>
          </a:p>
        </p:txBody>
      </p:sp>
      <p:sp>
        <p:nvSpPr>
          <p:cNvPr id="8" name="Date Placeholder 3"/>
          <p:cNvSpPr>
            <a:spLocks noGrp="1"/>
          </p:cNvSpPr>
          <p:nvPr>
            <p:ph type="dt" sz="half" idx="10"/>
          </p:nvPr>
        </p:nvSpPr>
        <p:spPr>
          <a:xfrm>
            <a:off x="603929" y="6416674"/>
            <a:ext cx="2845316" cy="364331"/>
          </a:xfrm>
        </p:spPr>
        <p:txBody>
          <a:bodyPr/>
          <a:lstStyle/>
          <a:p>
            <a:fld id="{F7F63334-C34C-D741-A2E7-2929BEDA42DE}" type="datetimeFigureOut">
              <a:rPr lang="en-US" smtClean="0"/>
              <a:t>5/19/20</a:t>
            </a:fld>
            <a:endParaRPr lang="en-US"/>
          </a:p>
        </p:txBody>
      </p:sp>
      <p:sp>
        <p:nvSpPr>
          <p:cNvPr id="13" name="Slide Number Placeholder 5"/>
          <p:cNvSpPr>
            <a:spLocks noGrp="1"/>
          </p:cNvSpPr>
          <p:nvPr>
            <p:ph type="sldNum" sz="quarter" idx="4"/>
          </p:nvPr>
        </p:nvSpPr>
        <p:spPr>
          <a:xfrm>
            <a:off x="7416632" y="6416674"/>
            <a:ext cx="4165829" cy="366118"/>
          </a:xfrm>
          <a:prstGeom prst="rect">
            <a:avLst/>
          </a:prstGeom>
        </p:spPr>
        <p:txBody>
          <a:bodyPr vert="horz" lIns="57598" tIns="28799" rIns="57598" bIns="28799" rtlCol="0" anchor="ctr"/>
          <a:lstStyle>
            <a:lvl1pPr algn="r">
              <a:defRPr sz="800">
                <a:solidFill>
                  <a:schemeClr val="bg1"/>
                </a:solidFill>
              </a:defRPr>
            </a:lvl1pPr>
          </a:lstStyle>
          <a:p>
            <a:fld id="{5B3834E9-7846-7546-B107-006E5894E7E8}" type="slidenum">
              <a:rPr lang="en-US" smtClean="0"/>
              <a:pPr/>
              <a:t>‹#›</a:t>
            </a:fld>
            <a:endParaRPr lang="en-US" dirty="0"/>
          </a:p>
        </p:txBody>
      </p:sp>
    </p:spTree>
    <p:extLst>
      <p:ext uri="{BB962C8B-B14F-4D97-AF65-F5344CB8AC3E}">
        <p14:creationId xmlns:p14="http://schemas.microsoft.com/office/powerpoint/2010/main" val="37020059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3929" y="6416674"/>
            <a:ext cx="2845316" cy="364331"/>
          </a:xfrm>
          <a:prstGeom prst="rect">
            <a:avLst/>
          </a:prstGeom>
        </p:spPr>
        <p:txBody>
          <a:bodyPr vert="horz" lIns="57598" tIns="28799" rIns="57598" bIns="28799" rtlCol="0" anchor="ctr"/>
          <a:lstStyle>
            <a:lvl1pPr algn="l">
              <a:defRPr sz="800">
                <a:solidFill>
                  <a:schemeClr val="bg1"/>
                </a:solidFill>
              </a:defRPr>
            </a:lvl1pPr>
          </a:lstStyle>
          <a:p>
            <a:fld id="{F7F63334-C34C-D741-A2E7-2929BEDA42DE}" type="datetimeFigureOut">
              <a:rPr lang="en-US" smtClean="0"/>
              <a:pPr/>
              <a:t>5/19/20</a:t>
            </a:fld>
            <a:endParaRPr lang="en-US" dirty="0"/>
          </a:p>
        </p:txBody>
      </p:sp>
      <p:pic>
        <p:nvPicPr>
          <p:cNvPr id="5" name="Picture 4" descr="Foote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5989321"/>
            <a:ext cx="12192000" cy="868679"/>
          </a:xfrm>
          <a:prstGeom prst="rect">
            <a:avLst/>
          </a:prstGeom>
        </p:spPr>
      </p:pic>
      <p:sp>
        <p:nvSpPr>
          <p:cNvPr id="6" name="Slide Number Placeholder 5"/>
          <p:cNvSpPr>
            <a:spLocks noGrp="1"/>
          </p:cNvSpPr>
          <p:nvPr>
            <p:ph type="sldNum" sz="quarter" idx="4"/>
          </p:nvPr>
        </p:nvSpPr>
        <p:spPr>
          <a:xfrm>
            <a:off x="7416632" y="6416674"/>
            <a:ext cx="4165829" cy="366118"/>
          </a:xfrm>
          <a:prstGeom prst="rect">
            <a:avLst/>
          </a:prstGeom>
        </p:spPr>
        <p:txBody>
          <a:bodyPr vert="horz" lIns="57598" tIns="28799" rIns="57598" bIns="28799" rtlCol="0" anchor="ctr"/>
          <a:lstStyle>
            <a:lvl1pPr algn="r">
              <a:defRPr sz="800">
                <a:solidFill>
                  <a:schemeClr val="bg1"/>
                </a:solidFill>
              </a:defRPr>
            </a:lvl1pPr>
          </a:lstStyle>
          <a:p>
            <a:fld id="{5B3834E9-7846-7546-B107-006E5894E7E8}" type="slidenum">
              <a:rPr lang="en-US" smtClean="0"/>
              <a:pPr/>
              <a:t>‹#›</a:t>
            </a:fld>
            <a:endParaRPr lang="en-US" dirty="0"/>
          </a:p>
        </p:txBody>
      </p:sp>
      <p:sp>
        <p:nvSpPr>
          <p:cNvPr id="2" name="Title Placeholder 1"/>
          <p:cNvSpPr>
            <a:spLocks noGrp="1"/>
          </p:cNvSpPr>
          <p:nvPr>
            <p:ph type="title"/>
          </p:nvPr>
        </p:nvSpPr>
        <p:spPr>
          <a:xfrm>
            <a:off x="609542" y="764703"/>
            <a:ext cx="10972919" cy="792089"/>
          </a:xfrm>
          <a:prstGeom prst="rect">
            <a:avLst/>
          </a:prstGeom>
        </p:spPr>
        <p:txBody>
          <a:bodyPr vert="horz" lIns="57598" tIns="28799" rIns="57598" bIns="28799"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42" y="1700808"/>
            <a:ext cx="10972919" cy="4424958"/>
          </a:xfrm>
          <a:prstGeom prst="rect">
            <a:avLst/>
          </a:prstGeom>
        </p:spPr>
        <p:txBody>
          <a:bodyPr vert="horz" lIns="57598" tIns="28799" rIns="57598" bIns="28799"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15999373"/>
      </p:ext>
    </p:extLst>
  </p:cSld>
  <p:clrMap bg1="lt1" tx1="dk1" bg2="lt2" tx2="dk2" accent1="accent1" accent2="accent2" accent3="accent3" accent4="accent4" accent5="accent5" accent6="accent6" hlink="hlink" folHlink="folHlink"/>
  <p:sldLayoutIdLst>
    <p:sldLayoutId id="2147483693" r:id="rId1"/>
    <p:sldLayoutId id="2147483695" r:id="rId2"/>
    <p:sldLayoutId id="2147483694" r:id="rId3"/>
    <p:sldLayoutId id="2147483697" r:id="rId4"/>
    <p:sldLayoutId id="2147483699" r:id="rId5"/>
    <p:sldLayoutId id="2147483700" r:id="rId6"/>
    <p:sldLayoutId id="2147483701" r:id="rId7"/>
  </p:sldLayoutIdLst>
  <p:timing>
    <p:tnLst>
      <p:par>
        <p:cTn id="1" dur="indefinite" restart="never" nodeType="tmRoot"/>
      </p:par>
    </p:tnLst>
  </p:timing>
  <p:txStyles>
    <p:titleStyle>
      <a:lvl1pPr algn="l" defTabSz="287990" rtl="0" eaLnBrk="1" latinLnBrk="0" hangingPunct="1">
        <a:spcBef>
          <a:spcPct val="0"/>
        </a:spcBef>
        <a:buNone/>
        <a:defRPr sz="2800" kern="1200">
          <a:solidFill>
            <a:schemeClr val="tx2"/>
          </a:solidFill>
          <a:latin typeface="+mj-lt"/>
          <a:ea typeface="+mj-ea"/>
          <a:cs typeface="+mj-cs"/>
        </a:defRPr>
      </a:lvl1pPr>
    </p:titleStyle>
    <p:bodyStyle>
      <a:lvl1pPr marL="215993" indent="-215993" algn="l" defTabSz="287990" rtl="0" eaLnBrk="1" latinLnBrk="0" hangingPunct="1">
        <a:spcBef>
          <a:spcPct val="20000"/>
        </a:spcBef>
        <a:buFont typeface="Arial"/>
        <a:buChar char="•"/>
        <a:defRPr sz="2000" kern="1200">
          <a:solidFill>
            <a:schemeClr val="tx2"/>
          </a:solidFill>
          <a:latin typeface="+mn-lt"/>
          <a:ea typeface="+mn-ea"/>
          <a:cs typeface="+mn-cs"/>
        </a:defRPr>
      </a:lvl1pPr>
      <a:lvl2pPr marL="467984" indent="-179994" algn="l" defTabSz="287990" rtl="0" eaLnBrk="1" latinLnBrk="0" hangingPunct="1">
        <a:spcBef>
          <a:spcPct val="20000"/>
        </a:spcBef>
        <a:buFont typeface="Arial"/>
        <a:buChar char="–"/>
        <a:defRPr sz="1800" kern="1200">
          <a:solidFill>
            <a:schemeClr val="tx2"/>
          </a:solidFill>
          <a:latin typeface="+mn-lt"/>
          <a:ea typeface="+mn-ea"/>
          <a:cs typeface="+mn-cs"/>
        </a:defRPr>
      </a:lvl2pPr>
      <a:lvl3pPr marL="719976" indent="-143995" algn="l" defTabSz="287990" rtl="0" eaLnBrk="1" latinLnBrk="0" hangingPunct="1">
        <a:spcBef>
          <a:spcPct val="20000"/>
        </a:spcBef>
        <a:buFont typeface="Arial"/>
        <a:buChar char="•"/>
        <a:defRPr sz="1500" kern="1200">
          <a:solidFill>
            <a:schemeClr val="tx2"/>
          </a:solidFill>
          <a:latin typeface="+mn-lt"/>
          <a:ea typeface="+mn-ea"/>
          <a:cs typeface="+mn-cs"/>
        </a:defRPr>
      </a:lvl3pPr>
      <a:lvl4pPr marL="1007966" indent="-143995" algn="l" defTabSz="287990" rtl="0" eaLnBrk="1" latinLnBrk="0" hangingPunct="1">
        <a:spcBef>
          <a:spcPct val="20000"/>
        </a:spcBef>
        <a:buFont typeface="Arial"/>
        <a:buChar char="–"/>
        <a:defRPr sz="1300" kern="1200">
          <a:solidFill>
            <a:schemeClr val="tx2"/>
          </a:solidFill>
          <a:latin typeface="+mn-lt"/>
          <a:ea typeface="+mn-ea"/>
          <a:cs typeface="+mn-cs"/>
        </a:defRPr>
      </a:lvl4pPr>
      <a:lvl5pPr marL="1295956" indent="-143995" algn="l" defTabSz="287990" rtl="0" eaLnBrk="1" latinLnBrk="0" hangingPunct="1">
        <a:spcBef>
          <a:spcPct val="20000"/>
        </a:spcBef>
        <a:buFont typeface="Arial"/>
        <a:buChar char="»"/>
        <a:defRPr sz="1300" kern="1200">
          <a:solidFill>
            <a:schemeClr val="tx2"/>
          </a:solidFill>
          <a:latin typeface="+mn-lt"/>
          <a:ea typeface="+mn-ea"/>
          <a:cs typeface="+mn-cs"/>
        </a:defRPr>
      </a:lvl5pPr>
      <a:lvl6pPr marL="1583947" indent="-143995" algn="l" defTabSz="287990" rtl="0" eaLnBrk="1" latinLnBrk="0" hangingPunct="1">
        <a:spcBef>
          <a:spcPct val="20000"/>
        </a:spcBef>
        <a:buFont typeface="Arial"/>
        <a:buChar char="•"/>
        <a:defRPr sz="1300" kern="1200">
          <a:solidFill>
            <a:schemeClr val="tx1"/>
          </a:solidFill>
          <a:latin typeface="+mn-lt"/>
          <a:ea typeface="+mn-ea"/>
          <a:cs typeface="+mn-cs"/>
        </a:defRPr>
      </a:lvl6pPr>
      <a:lvl7pPr marL="1871937" indent="-143995" algn="l" defTabSz="287990" rtl="0" eaLnBrk="1" latinLnBrk="0" hangingPunct="1">
        <a:spcBef>
          <a:spcPct val="20000"/>
        </a:spcBef>
        <a:buFont typeface="Arial"/>
        <a:buChar char="•"/>
        <a:defRPr sz="1300" kern="1200">
          <a:solidFill>
            <a:schemeClr val="tx1"/>
          </a:solidFill>
          <a:latin typeface="+mn-lt"/>
          <a:ea typeface="+mn-ea"/>
          <a:cs typeface="+mn-cs"/>
        </a:defRPr>
      </a:lvl7pPr>
      <a:lvl8pPr marL="2159927" indent="-143995" algn="l" defTabSz="287990" rtl="0" eaLnBrk="1" latinLnBrk="0" hangingPunct="1">
        <a:spcBef>
          <a:spcPct val="20000"/>
        </a:spcBef>
        <a:buFont typeface="Arial"/>
        <a:buChar char="•"/>
        <a:defRPr sz="1300" kern="1200">
          <a:solidFill>
            <a:schemeClr val="tx1"/>
          </a:solidFill>
          <a:latin typeface="+mn-lt"/>
          <a:ea typeface="+mn-ea"/>
          <a:cs typeface="+mn-cs"/>
        </a:defRPr>
      </a:lvl8pPr>
      <a:lvl9pPr marL="2447917" indent="-143995" algn="l" defTabSz="287990" rtl="0" eaLnBrk="1" latinLnBrk="0" hangingPunct="1">
        <a:spcBef>
          <a:spcPct val="20000"/>
        </a:spcBef>
        <a:buFont typeface="Arial"/>
        <a:buChar char="•"/>
        <a:defRPr sz="1300" kern="1200">
          <a:solidFill>
            <a:schemeClr val="tx1"/>
          </a:solidFill>
          <a:latin typeface="+mn-lt"/>
          <a:ea typeface="+mn-ea"/>
          <a:cs typeface="+mn-cs"/>
        </a:defRPr>
      </a:lvl9pPr>
    </p:bodyStyle>
    <p:otherStyle>
      <a:defPPr>
        <a:defRPr lang="en-US"/>
      </a:defPPr>
      <a:lvl1pPr marL="0" algn="l" defTabSz="287990" rtl="0" eaLnBrk="1" latinLnBrk="0" hangingPunct="1">
        <a:defRPr sz="1100" kern="1200">
          <a:solidFill>
            <a:schemeClr val="tx1"/>
          </a:solidFill>
          <a:latin typeface="+mn-lt"/>
          <a:ea typeface="+mn-ea"/>
          <a:cs typeface="+mn-cs"/>
        </a:defRPr>
      </a:lvl1pPr>
      <a:lvl2pPr marL="287990" algn="l" defTabSz="287990" rtl="0" eaLnBrk="1" latinLnBrk="0" hangingPunct="1">
        <a:defRPr sz="1100" kern="1200">
          <a:solidFill>
            <a:schemeClr val="tx1"/>
          </a:solidFill>
          <a:latin typeface="+mn-lt"/>
          <a:ea typeface="+mn-ea"/>
          <a:cs typeface="+mn-cs"/>
        </a:defRPr>
      </a:lvl2pPr>
      <a:lvl3pPr marL="575981" algn="l" defTabSz="287990" rtl="0" eaLnBrk="1" latinLnBrk="0" hangingPunct="1">
        <a:defRPr sz="1100" kern="1200">
          <a:solidFill>
            <a:schemeClr val="tx1"/>
          </a:solidFill>
          <a:latin typeface="+mn-lt"/>
          <a:ea typeface="+mn-ea"/>
          <a:cs typeface="+mn-cs"/>
        </a:defRPr>
      </a:lvl3pPr>
      <a:lvl4pPr marL="863971" algn="l" defTabSz="287990" rtl="0" eaLnBrk="1" latinLnBrk="0" hangingPunct="1">
        <a:defRPr sz="1100" kern="1200">
          <a:solidFill>
            <a:schemeClr val="tx1"/>
          </a:solidFill>
          <a:latin typeface="+mn-lt"/>
          <a:ea typeface="+mn-ea"/>
          <a:cs typeface="+mn-cs"/>
        </a:defRPr>
      </a:lvl4pPr>
      <a:lvl5pPr marL="1151961" algn="l" defTabSz="287990" rtl="0" eaLnBrk="1" latinLnBrk="0" hangingPunct="1">
        <a:defRPr sz="1100" kern="1200">
          <a:solidFill>
            <a:schemeClr val="tx1"/>
          </a:solidFill>
          <a:latin typeface="+mn-lt"/>
          <a:ea typeface="+mn-ea"/>
          <a:cs typeface="+mn-cs"/>
        </a:defRPr>
      </a:lvl5pPr>
      <a:lvl6pPr marL="1439951" algn="l" defTabSz="287990" rtl="0" eaLnBrk="1" latinLnBrk="0" hangingPunct="1">
        <a:defRPr sz="1100" kern="1200">
          <a:solidFill>
            <a:schemeClr val="tx1"/>
          </a:solidFill>
          <a:latin typeface="+mn-lt"/>
          <a:ea typeface="+mn-ea"/>
          <a:cs typeface="+mn-cs"/>
        </a:defRPr>
      </a:lvl6pPr>
      <a:lvl7pPr marL="1727942" algn="l" defTabSz="287990" rtl="0" eaLnBrk="1" latinLnBrk="0" hangingPunct="1">
        <a:defRPr sz="1100" kern="1200">
          <a:solidFill>
            <a:schemeClr val="tx1"/>
          </a:solidFill>
          <a:latin typeface="+mn-lt"/>
          <a:ea typeface="+mn-ea"/>
          <a:cs typeface="+mn-cs"/>
        </a:defRPr>
      </a:lvl7pPr>
      <a:lvl8pPr marL="2015932" algn="l" defTabSz="287990" rtl="0" eaLnBrk="1" latinLnBrk="0" hangingPunct="1">
        <a:defRPr sz="1100" kern="1200">
          <a:solidFill>
            <a:schemeClr val="tx1"/>
          </a:solidFill>
          <a:latin typeface="+mn-lt"/>
          <a:ea typeface="+mn-ea"/>
          <a:cs typeface="+mn-cs"/>
        </a:defRPr>
      </a:lvl8pPr>
      <a:lvl9pPr marL="2303922" algn="l" defTabSz="287990" rtl="0" eaLnBrk="1" latinLnBrk="0" hangingPunct="1">
        <a:defRPr sz="1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4.png"/><Relationship Id="rId1" Type="http://schemas.microsoft.com/office/2007/relationships/media" Target="../media/media1.m4a"/><Relationship Id="rId2" Type="http://schemas.openxmlformats.org/officeDocument/2006/relationships/audio" Target="../media/media1.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xml"/><Relationship Id="rId5" Type="http://schemas.openxmlformats.org/officeDocument/2006/relationships/image" Target="../media/image4.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xml"/><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4.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xml"/><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4.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xml"/><Relationship Id="rId5" Type="http://schemas.openxmlformats.org/officeDocument/2006/relationships/image" Target="../media/image4.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xml"/><Relationship Id="rId5" Type="http://schemas.openxmlformats.org/officeDocument/2006/relationships/image" Target="../media/image4.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7.xml"/><Relationship Id="rId5" Type="http://schemas.openxmlformats.org/officeDocument/2006/relationships/hyperlink" Target="mailto:HVRR@infrastructure.gov.au" TargetMode="External"/><Relationship Id="rId6" Type="http://schemas.openxmlformats.org/officeDocument/2006/relationships/image" Target="../media/image4.png"/><Relationship Id="rId1" Type="http://schemas.microsoft.com/office/2007/relationships/media" Target="../media/media7.m4a"/><Relationship Id="rId2" Type="http://schemas.openxmlformats.org/officeDocument/2006/relationships/audio" Target="../media/media7.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124" y="3993085"/>
            <a:ext cx="10363377" cy="2532259"/>
          </a:xfrm>
        </p:spPr>
        <p:txBody>
          <a:bodyPr>
            <a:normAutofit fontScale="90000"/>
          </a:bodyPr>
          <a:lstStyle/>
          <a:p>
            <a:r>
              <a:rPr lang="en-US" dirty="0" smtClean="0"/>
              <a:t>The Foundation of Reform</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solidFill>
                  <a:schemeClr val="tx1"/>
                </a:solidFill>
              </a:rPr>
              <a:t>www.infrastructure.gov.au/roads/heavy/</a:t>
            </a:r>
            <a:r>
              <a:rPr lang="en-US" dirty="0" smtClean="0"/>
              <a:t/>
            </a:r>
            <a:br>
              <a:rPr lang="en-US" dirty="0" smtClean="0"/>
            </a:br>
            <a:endParaRPr lang="en-AU" dirty="0"/>
          </a:p>
        </p:txBody>
      </p:sp>
      <p:sp>
        <p:nvSpPr>
          <p:cNvPr id="3" name="Text Placeholder 2"/>
          <p:cNvSpPr>
            <a:spLocks noGrp="1"/>
          </p:cNvSpPr>
          <p:nvPr>
            <p:ph type="body" idx="1"/>
          </p:nvPr>
        </p:nvSpPr>
        <p:spPr/>
        <p:txBody>
          <a:bodyPr>
            <a:normAutofit/>
          </a:bodyPr>
          <a:lstStyle/>
          <a:p>
            <a:r>
              <a:rPr lang="en-US" sz="4800" b="1" dirty="0" smtClean="0"/>
              <a:t>Service Level Standards</a:t>
            </a:r>
            <a:endParaRPr lang="en-AU" sz="4800" b="1"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13087609"/>
      </p:ext>
    </p:extLst>
  </p:cSld>
  <p:clrMapOvr>
    <a:masterClrMapping/>
  </p:clrMapOvr>
  <mc:AlternateContent xmlns:mc="http://schemas.openxmlformats.org/markup-compatibility/2006">
    <mc:Choice xmlns:p14="http://schemas.microsoft.com/office/powerpoint/2010/main" Requires="p14">
      <p:transition spd="slow" p14:dur="2000" advTm="76593"/>
    </mc:Choice>
    <mc:Fallback>
      <p:transition spd="slow" advTm="76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service level standards (SLS) aim to deliver:</a:t>
            </a:r>
            <a:endParaRPr lang="en-AU" dirty="0"/>
          </a:p>
        </p:txBody>
      </p:sp>
      <p:sp>
        <p:nvSpPr>
          <p:cNvPr id="3" name="Content Placeholder 2"/>
          <p:cNvSpPr>
            <a:spLocks noGrp="1"/>
          </p:cNvSpPr>
          <p:nvPr>
            <p:ph idx="1"/>
          </p:nvPr>
        </p:nvSpPr>
        <p:spPr/>
        <p:txBody>
          <a:bodyPr/>
          <a:lstStyle/>
          <a:p>
            <a:r>
              <a:rPr lang="en-AU" dirty="0" smtClean="0"/>
              <a:t>A </a:t>
            </a:r>
            <a:r>
              <a:rPr lang="en-AU" dirty="0"/>
              <a:t>system that is more open and responsive to user </a:t>
            </a:r>
            <a:r>
              <a:rPr lang="en-AU" dirty="0" smtClean="0"/>
              <a:t>preferences</a:t>
            </a:r>
          </a:p>
          <a:p>
            <a:pPr marL="0" indent="0">
              <a:buNone/>
            </a:pPr>
            <a:r>
              <a:rPr lang="en-AU" dirty="0" smtClean="0"/>
              <a:t> </a:t>
            </a:r>
            <a:endParaRPr lang="en-AU" dirty="0"/>
          </a:p>
          <a:p>
            <a:r>
              <a:rPr lang="en-AU" dirty="0" smtClean="0"/>
              <a:t>A </a:t>
            </a:r>
            <a:r>
              <a:rPr lang="en-AU" dirty="0"/>
              <a:t>tool to help governments improve their road investment </a:t>
            </a:r>
            <a:r>
              <a:rPr lang="en-AU" dirty="0" smtClean="0"/>
              <a:t>decision-making</a:t>
            </a:r>
          </a:p>
          <a:p>
            <a:pPr marL="0" indent="0">
              <a:buNone/>
            </a:pPr>
            <a:endParaRPr lang="en-AU" dirty="0"/>
          </a:p>
          <a:p>
            <a:r>
              <a:rPr lang="en-AU" dirty="0" smtClean="0"/>
              <a:t>National </a:t>
            </a:r>
            <a:r>
              <a:rPr lang="en-AU" dirty="0"/>
              <a:t>consistency in reporting road service </a:t>
            </a:r>
            <a:r>
              <a:rPr lang="en-AU" dirty="0" smtClean="0"/>
              <a:t>delivery</a:t>
            </a:r>
          </a:p>
          <a:p>
            <a:pPr marL="0" indent="0">
              <a:buNone/>
            </a:pPr>
            <a:endParaRPr lang="en-AU" dirty="0"/>
          </a:p>
          <a:p>
            <a:r>
              <a:rPr lang="en-AU" dirty="0" smtClean="0"/>
              <a:t>A yardstick </a:t>
            </a:r>
            <a:r>
              <a:rPr lang="en-AU" dirty="0"/>
              <a:t>to determine what costs can be passed on to heavy vehicles through national </a:t>
            </a:r>
            <a:r>
              <a:rPr lang="en-AU" dirty="0" smtClean="0"/>
              <a:t>charges</a:t>
            </a:r>
            <a:endParaRPr lang="en-AU" dirty="0"/>
          </a:p>
          <a:p>
            <a:endParaRPr lang="en-AU"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05767914"/>
      </p:ext>
    </p:extLst>
  </p:cSld>
  <p:clrMapOvr>
    <a:masterClrMapping/>
  </p:clrMapOvr>
  <mc:AlternateContent xmlns:mc="http://schemas.openxmlformats.org/markup-compatibility/2006">
    <mc:Choice xmlns:p14="http://schemas.microsoft.com/office/powerpoint/2010/main" Requires="p14">
      <p:transition spd="slow" p14:dur="2000" advTm="52373"/>
    </mc:Choice>
    <mc:Fallback>
      <p:transition spd="slow" advTm="52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459" y="116631"/>
            <a:ext cx="11103082" cy="792089"/>
          </a:xfrm>
        </p:spPr>
        <p:txBody>
          <a:bodyPr>
            <a:normAutofit/>
          </a:bodyPr>
          <a:lstStyle/>
          <a:p>
            <a:r>
              <a:rPr lang="en-US" dirty="0" smtClean="0"/>
              <a:t>How would SLS apply to roads?</a:t>
            </a:r>
            <a:endParaRPr lang="en-AU" dirty="0"/>
          </a:p>
        </p:txBody>
      </p:sp>
      <p:pic>
        <p:nvPicPr>
          <p:cNvPr id="4" name="Content Placeholder 3"/>
          <p:cNvPicPr>
            <a:picLocks noGrp="1" noChangeAspect="1"/>
          </p:cNvPicPr>
          <p:nvPr>
            <p:ph idx="1"/>
          </p:nvPr>
        </p:nvPicPr>
        <p:blipFill>
          <a:blip r:embed="rId5"/>
          <a:stretch>
            <a:fillRect/>
          </a:stretch>
        </p:blipFill>
        <p:spPr>
          <a:xfrm>
            <a:off x="1559496" y="1124744"/>
            <a:ext cx="4052954" cy="5129008"/>
          </a:xfrm>
          <a:prstGeom prst="rect">
            <a:avLst/>
          </a:prstGeom>
        </p:spPr>
      </p:pic>
      <p:pic>
        <p:nvPicPr>
          <p:cNvPr id="5" name="Picture 4"/>
          <p:cNvPicPr>
            <a:picLocks noChangeAspect="1"/>
          </p:cNvPicPr>
          <p:nvPr/>
        </p:nvPicPr>
        <p:blipFill>
          <a:blip r:embed="rId6"/>
          <a:stretch>
            <a:fillRect/>
          </a:stretch>
        </p:blipFill>
        <p:spPr>
          <a:xfrm>
            <a:off x="6528048" y="1129393"/>
            <a:ext cx="4116058" cy="513000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45098768"/>
      </p:ext>
    </p:extLst>
  </p:cSld>
  <p:clrMapOvr>
    <a:masterClrMapping/>
  </p:clrMapOvr>
  <mc:AlternateContent xmlns:mc="http://schemas.openxmlformats.org/markup-compatibility/2006">
    <mc:Choice xmlns:p14="http://schemas.microsoft.com/office/powerpoint/2010/main" Requires="p14">
      <p:transition spd="slow" p14:dur="2000" advTm="72099"/>
    </mc:Choice>
    <mc:Fallback>
      <p:transition spd="slow" advTm="72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a:xfrm>
            <a:off x="544459" y="116632"/>
            <a:ext cx="11103082" cy="792089"/>
          </a:xfrm>
          <a:prstGeom prst="rect">
            <a:avLst/>
          </a:prstGeom>
        </p:spPr>
        <p:txBody>
          <a:bodyPr vert="horz" lIns="57598" tIns="28799" rIns="57598" bIns="28799" rtlCol="0" anchor="ctr">
            <a:normAutofit/>
          </a:bodyPr>
          <a:lstStyle>
            <a:lvl1pPr algn="l" defTabSz="287990" rtl="0" eaLnBrk="1" latinLnBrk="0" hangingPunct="1">
              <a:spcBef>
                <a:spcPct val="0"/>
              </a:spcBef>
              <a:buNone/>
              <a:defRPr sz="2800" kern="1200">
                <a:solidFill>
                  <a:schemeClr val="tx2"/>
                </a:solidFill>
                <a:latin typeface="+mj-lt"/>
                <a:ea typeface="+mj-ea"/>
                <a:cs typeface="+mj-cs"/>
              </a:defRPr>
            </a:lvl1pPr>
          </a:lstStyle>
          <a:p>
            <a:r>
              <a:rPr lang="en-US" dirty="0" smtClean="0"/>
              <a:t>How would SLS apply to roads?</a:t>
            </a:r>
            <a:endParaRPr lang="en-AU" dirty="0"/>
          </a:p>
        </p:txBody>
      </p:sp>
      <p:pic>
        <p:nvPicPr>
          <p:cNvPr id="31" name="Picture 30"/>
          <p:cNvPicPr>
            <a:picLocks noChangeAspect="1"/>
          </p:cNvPicPr>
          <p:nvPr/>
        </p:nvPicPr>
        <p:blipFill rotWithShape="1">
          <a:blip r:embed="rId5"/>
          <a:srcRect r="1594"/>
          <a:stretch/>
        </p:blipFill>
        <p:spPr>
          <a:xfrm>
            <a:off x="1096344" y="904166"/>
            <a:ext cx="4776707" cy="5421521"/>
          </a:xfrm>
          <a:prstGeom prst="rect">
            <a:avLst/>
          </a:prstGeom>
        </p:spPr>
      </p:pic>
      <p:pic>
        <p:nvPicPr>
          <p:cNvPr id="32" name="Picture 31"/>
          <p:cNvPicPr>
            <a:picLocks noChangeAspect="1"/>
          </p:cNvPicPr>
          <p:nvPr/>
        </p:nvPicPr>
        <p:blipFill>
          <a:blip r:embed="rId6"/>
          <a:stretch>
            <a:fillRect/>
          </a:stretch>
        </p:blipFill>
        <p:spPr>
          <a:xfrm>
            <a:off x="6540788" y="904165"/>
            <a:ext cx="4523764" cy="5421521"/>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52270981"/>
      </p:ext>
    </p:extLst>
  </p:cSld>
  <p:clrMapOvr>
    <a:masterClrMapping/>
  </p:clrMapOvr>
  <mc:AlternateContent xmlns:mc="http://schemas.openxmlformats.org/markup-compatibility/2006">
    <mc:Choice xmlns:p14="http://schemas.microsoft.com/office/powerpoint/2010/main" Requires="p14">
      <p:transition spd="slow" p14:dur="2000" advTm="29509"/>
    </mc:Choice>
    <mc:Fallback>
      <p:transition spd="slow" advTm="29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42" y="764703"/>
            <a:ext cx="11103082" cy="792089"/>
          </a:xfrm>
        </p:spPr>
        <p:txBody>
          <a:bodyPr>
            <a:normAutofit/>
          </a:bodyPr>
          <a:lstStyle/>
          <a:p>
            <a:r>
              <a:rPr lang="en-US" dirty="0" smtClean="0"/>
              <a:t>The SLS Framework </a:t>
            </a:r>
            <a:r>
              <a:rPr lang="en-US" dirty="0"/>
              <a:t>is being developed </a:t>
            </a:r>
            <a:r>
              <a:rPr lang="en-US" dirty="0" smtClean="0"/>
              <a:t>through </a:t>
            </a:r>
            <a:r>
              <a:rPr lang="en-US" dirty="0"/>
              <a:t>a phased </a:t>
            </a:r>
            <a:r>
              <a:rPr lang="en-US" dirty="0" smtClean="0"/>
              <a:t>approach:</a:t>
            </a:r>
            <a:endParaRPr lang="en-AU" dirty="0"/>
          </a:p>
        </p:txBody>
      </p:sp>
      <p:sp>
        <p:nvSpPr>
          <p:cNvPr id="3" name="Content Placeholder 2"/>
          <p:cNvSpPr>
            <a:spLocks noGrp="1"/>
          </p:cNvSpPr>
          <p:nvPr>
            <p:ph idx="1"/>
          </p:nvPr>
        </p:nvSpPr>
        <p:spPr/>
        <p:txBody>
          <a:bodyPr/>
          <a:lstStyle/>
          <a:p>
            <a:pPr lvl="0"/>
            <a:r>
              <a:rPr lang="en-US" dirty="0"/>
              <a:t>Phase 1 </a:t>
            </a:r>
            <a:r>
              <a:rPr lang="en-US" dirty="0" smtClean="0"/>
              <a:t>–Principles to guide the development of a nationally </a:t>
            </a:r>
            <a:r>
              <a:rPr lang="en-US" dirty="0"/>
              <a:t>consistent SLS </a:t>
            </a:r>
            <a:r>
              <a:rPr lang="en-US" dirty="0" smtClean="0"/>
              <a:t>Framework</a:t>
            </a:r>
          </a:p>
          <a:p>
            <a:pPr lvl="0"/>
            <a:endParaRPr lang="en-AU" dirty="0"/>
          </a:p>
          <a:p>
            <a:pPr lvl="0"/>
            <a:r>
              <a:rPr lang="en-US" dirty="0"/>
              <a:t>Phase 2 – Development of a prototype of a nationally consistent SLS </a:t>
            </a:r>
            <a:r>
              <a:rPr lang="en-US" dirty="0" smtClean="0"/>
              <a:t>Framework</a:t>
            </a:r>
          </a:p>
          <a:p>
            <a:pPr marL="0" lvl="0" indent="0">
              <a:buNone/>
            </a:pPr>
            <a:endParaRPr lang="en-US" dirty="0" smtClean="0"/>
          </a:p>
          <a:p>
            <a:pPr lvl="0"/>
            <a:r>
              <a:rPr lang="en-US" dirty="0" smtClean="0"/>
              <a:t>Phase </a:t>
            </a:r>
            <a:r>
              <a:rPr lang="en-US" dirty="0"/>
              <a:t>3 – Testing of the prototype SLS Framework and development of performance measures </a:t>
            </a:r>
          </a:p>
          <a:p>
            <a:pPr lvl="0"/>
            <a:endParaRPr lang="en-US" dirty="0" smtClean="0"/>
          </a:p>
          <a:p>
            <a:pPr lvl="0"/>
            <a:r>
              <a:rPr lang="en-US" dirty="0" smtClean="0"/>
              <a:t>Phase </a:t>
            </a:r>
            <a:r>
              <a:rPr lang="en-US" dirty="0"/>
              <a:t>4 – </a:t>
            </a:r>
            <a:r>
              <a:rPr lang="en-US" dirty="0" smtClean="0"/>
              <a:t>Early implementation </a:t>
            </a:r>
            <a:r>
              <a:rPr lang="en-US" dirty="0"/>
              <a:t>of the SLS Framework by state </a:t>
            </a:r>
            <a:r>
              <a:rPr lang="en-US" dirty="0" smtClean="0"/>
              <a:t>governments</a:t>
            </a:r>
            <a:endParaRPr lang="en-AU"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66437385"/>
      </p:ext>
    </p:extLst>
  </p:cSld>
  <p:clrMapOvr>
    <a:masterClrMapping/>
  </p:clrMapOvr>
  <mc:AlternateContent xmlns:mc="http://schemas.openxmlformats.org/markup-compatibility/2006">
    <mc:Choice xmlns:p14="http://schemas.microsoft.com/office/powerpoint/2010/main" Requires="p14">
      <p:transition spd="slow" p14:dur="2000" advTm="59548"/>
    </mc:Choice>
    <mc:Fallback>
      <p:transition spd="slow" advTm="59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42" y="764703"/>
            <a:ext cx="11103082" cy="792089"/>
          </a:xfrm>
        </p:spPr>
        <p:txBody>
          <a:bodyPr>
            <a:normAutofit fontScale="90000"/>
          </a:bodyPr>
          <a:lstStyle/>
          <a:p>
            <a:r>
              <a:rPr lang="en-US" dirty="0" smtClean="0"/>
              <a:t>User input to SLS</a:t>
            </a:r>
            <a:br>
              <a:rPr lang="en-US" dirty="0" smtClean="0"/>
            </a:br>
            <a:endParaRPr lang="en-AU" dirty="0"/>
          </a:p>
        </p:txBody>
      </p:sp>
      <p:sp>
        <p:nvSpPr>
          <p:cNvPr id="3" name="Content Placeholder 2"/>
          <p:cNvSpPr>
            <a:spLocks noGrp="1"/>
          </p:cNvSpPr>
          <p:nvPr>
            <p:ph idx="1"/>
          </p:nvPr>
        </p:nvSpPr>
        <p:spPr/>
        <p:txBody>
          <a:bodyPr/>
          <a:lstStyle/>
          <a:p>
            <a:pPr lvl="0"/>
            <a:r>
              <a:rPr lang="en-US" dirty="0" smtClean="0"/>
              <a:t>Consultations on finer details will commence later in the year</a:t>
            </a:r>
          </a:p>
          <a:p>
            <a:pPr lvl="0"/>
            <a:endParaRPr lang="en-US" dirty="0" smtClean="0"/>
          </a:p>
          <a:p>
            <a:pPr lvl="0"/>
            <a:r>
              <a:rPr lang="en-US" dirty="0" smtClean="0"/>
              <a:t>User input necessary to ensure SLS reflect user needs and willingness to pay</a:t>
            </a:r>
          </a:p>
          <a:p>
            <a:pPr lvl="0"/>
            <a:endParaRPr lang="en-US" dirty="0"/>
          </a:p>
          <a:p>
            <a:pPr lvl="0"/>
            <a:r>
              <a:rPr lang="en-US" dirty="0" smtClean="0"/>
              <a:t>Transport and Infrastructure Council likely to review and update SLS periodically</a:t>
            </a:r>
            <a:endParaRPr lang="en-AU"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575439522"/>
      </p:ext>
    </p:extLst>
  </p:cSld>
  <p:clrMapOvr>
    <a:masterClrMapping/>
  </p:clrMapOvr>
  <mc:AlternateContent xmlns:mc="http://schemas.openxmlformats.org/markup-compatibility/2006">
    <mc:Choice xmlns:p14="http://schemas.microsoft.com/office/powerpoint/2010/main" Requires="p14">
      <p:transition spd="slow" p14:dur="2000" advTm="72822"/>
    </mc:Choice>
    <mc:Fallback>
      <p:transition spd="slow" advTm="72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42" y="764703"/>
            <a:ext cx="11103082" cy="792089"/>
          </a:xfrm>
        </p:spPr>
        <p:txBody>
          <a:bodyPr>
            <a:normAutofit fontScale="90000"/>
          </a:bodyPr>
          <a:lstStyle/>
          <a:p>
            <a:r>
              <a:rPr lang="en-US" dirty="0" smtClean="0"/>
              <a:t>Questions to consider</a:t>
            </a:r>
            <a:br>
              <a:rPr lang="en-US" dirty="0" smtClean="0"/>
            </a:br>
            <a:endParaRPr lang="en-AU" dirty="0"/>
          </a:p>
        </p:txBody>
      </p:sp>
      <p:sp>
        <p:nvSpPr>
          <p:cNvPr id="3" name="Content Placeholder 2"/>
          <p:cNvSpPr>
            <a:spLocks noGrp="1"/>
          </p:cNvSpPr>
          <p:nvPr>
            <p:ph idx="1"/>
          </p:nvPr>
        </p:nvSpPr>
        <p:spPr/>
        <p:txBody>
          <a:bodyPr/>
          <a:lstStyle/>
          <a:p>
            <a:pPr lvl="0"/>
            <a:r>
              <a:rPr lang="en-GB" dirty="0"/>
              <a:t>What advantages/disadvantages do you see in applying SLS to road investment planning? </a:t>
            </a:r>
            <a:endParaRPr lang="en-GB" dirty="0" smtClean="0"/>
          </a:p>
          <a:p>
            <a:pPr lvl="0"/>
            <a:endParaRPr lang="en-AU" dirty="0"/>
          </a:p>
          <a:p>
            <a:pPr lvl="0"/>
            <a:r>
              <a:rPr lang="en-GB" dirty="0"/>
              <a:t>How can a representative range of </a:t>
            </a:r>
            <a:r>
              <a:rPr lang="en-GB" b="1" dirty="0"/>
              <a:t>all </a:t>
            </a:r>
            <a:r>
              <a:rPr lang="en-GB" dirty="0"/>
              <a:t>road</a:t>
            </a:r>
            <a:r>
              <a:rPr lang="en-GB" b="1" dirty="0"/>
              <a:t> </a:t>
            </a:r>
            <a:r>
              <a:rPr lang="en-GB" dirty="0"/>
              <a:t>user groups </a:t>
            </a:r>
            <a:r>
              <a:rPr lang="en-GB" dirty="0" smtClean="0"/>
              <a:t>(including heavy vehicles) provide </a:t>
            </a:r>
            <a:r>
              <a:rPr lang="en-GB" dirty="0"/>
              <a:t>input into setting and reviewing SLSs? </a:t>
            </a:r>
            <a:endParaRPr lang="en-GB" dirty="0" smtClean="0"/>
          </a:p>
          <a:p>
            <a:pPr lvl="0"/>
            <a:endParaRPr lang="en-GB" dirty="0"/>
          </a:p>
          <a:p>
            <a:pPr lvl="0"/>
            <a:endParaRPr lang="en-GB" dirty="0" smtClean="0"/>
          </a:p>
          <a:p>
            <a:pPr lvl="0"/>
            <a:endParaRPr lang="en-GB" dirty="0"/>
          </a:p>
          <a:p>
            <a:pPr lvl="0"/>
            <a:endParaRPr lang="en-GB" dirty="0" smtClean="0"/>
          </a:p>
          <a:p>
            <a:pPr lvl="0"/>
            <a:r>
              <a:rPr lang="en-US" dirty="0"/>
              <a:t>Interested in being consulted? Contact </a:t>
            </a:r>
            <a:r>
              <a:rPr lang="en-US" dirty="0">
                <a:hlinkClick r:id="rId5"/>
              </a:rPr>
              <a:t>HVRR@infrastructure.gov.au</a:t>
            </a:r>
            <a:r>
              <a:rPr lang="en-US" dirty="0"/>
              <a:t> for details of consultation workshops.</a:t>
            </a:r>
            <a:endParaRPr lang="en-AU" dirty="0"/>
          </a:p>
          <a:p>
            <a:pPr lvl="0"/>
            <a:endParaRPr lang="en-GB" dirty="0" smtClean="0"/>
          </a:p>
          <a:p>
            <a:pPr lvl="0"/>
            <a:endParaRPr lang="en-GB" dirty="0" smtClean="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18423616"/>
      </p:ext>
    </p:extLst>
  </p:cSld>
  <p:clrMapOvr>
    <a:masterClrMapping/>
  </p:clrMapOvr>
  <mc:AlternateContent xmlns:mc="http://schemas.openxmlformats.org/markup-compatibility/2006">
    <mc:Choice xmlns:p14="http://schemas.microsoft.com/office/powerpoint/2010/main" Requires="p14">
      <p:transition spd="slow" p14:dur="2000" advTm="22284"/>
    </mc:Choice>
    <mc:Fallback>
      <p:transition spd="slow" advTm="22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1_Custom Design">
  <a:themeElements>
    <a:clrScheme name="BCAR">
      <a:dk1>
        <a:srgbClr val="231F20"/>
      </a:dk1>
      <a:lt1>
        <a:srgbClr val="FFFFFF"/>
      </a:lt1>
      <a:dk2>
        <a:srgbClr val="0066AB"/>
      </a:dk2>
      <a:lt2>
        <a:srgbClr val="E4E4E4"/>
      </a:lt2>
      <a:accent1>
        <a:srgbClr val="00B8B7"/>
      </a:accent1>
      <a:accent2>
        <a:srgbClr val="BAD764"/>
      </a:accent2>
      <a:accent3>
        <a:srgbClr val="FFCB05"/>
      </a:accent3>
      <a:accent4>
        <a:srgbClr val="2E3192"/>
      </a:accent4>
      <a:accent5>
        <a:srgbClr val="C49A6C"/>
      </a:accent5>
      <a:accent6>
        <a:srgbClr val="76848F"/>
      </a:accent6>
      <a:hlink>
        <a:srgbClr val="0066AB"/>
      </a:hlink>
      <a:folHlink>
        <a:srgbClr val="0066AB"/>
      </a:folHlink>
    </a:clrScheme>
    <a:fontScheme name="DoITRDC fonts">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oITRDC_PowerPoint_2020.pptx" id="{289DAA41-D7EE-4588-BB0F-AB0A0B4820BD}" vid="{244B766B-7301-48E5-812E-E4A31971B6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oITRDC fonts">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oITRDC fonts">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rimRootDocACLCanViewDocument xmlns="4597da67-68a3-4e9d-8803-ba3e1787ab6c" xsi:nil="true"/>
    <trimRootDocNotes xmlns="4597da67-68a3-4e9d-8803-ba3e1787ab6c" xsi:nil="true"/>
    <TrimUDF_String_40 xmlns="4597da67-68a3-4e9d-8803-ba3e1787ab6c" xsi:nil="true"/>
    <TrimUDF_Text_698 xmlns="4597da67-68a3-4e9d-8803-ba3e1787ab6c" xsi:nil="true"/>
    <trimRootDocACLCanUpdateMetadata xmlns="4597da67-68a3-4e9d-8803-ba3e1787ab6c" xsi:nil="true"/>
    <trimRootDocACLCanModifyAccess xmlns="4597da67-68a3-4e9d-8803-ba3e1787ab6c" xsi:nil="true"/>
    <TrimUDF_String_39 xmlns="4597da67-68a3-4e9d-8803-ba3e1787ab6c" xsi:nil="true"/>
    <trimRootDocSecurityCaveats xmlns="4597da67-68a3-4e9d-8803-ba3e1787ab6c"/>
    <trimRootDocSecurityLevel xmlns="4597da67-68a3-4e9d-8803-ba3e1787ab6c" xsi:nil="true"/>
    <trimRootDocACLCanContributeDocuments xmlns="4597da67-68a3-4e9d-8803-ba3e1787ab6c" xsi:nil="true"/>
    <trimRootDocACLCanUpdateDocument xmlns="4597da67-68a3-4e9d-8803-ba3e1787ab6c" xsi:nil="true"/>
    <TrimUDF_String_696 xmlns="4597da67-68a3-4e9d-8803-ba3e1787ab6c" xsi:nil="true"/>
    <trimRootDocACLCanViewMetadata xmlns="4597da67-68a3-4e9d-8803-ba3e1787ab6c" xsi:nil="true"/>
    <TrimUDF_Text_706 xmlns="4597da67-68a3-4e9d-8803-ba3e1787ab6c" xsi:nil="true"/>
    <TaxCatchAll xmlns="4597da67-68a3-4e9d-8803-ba3e1787ab6c"/>
    <e65fcc6ef396426b9c231bd6b3bc54de xmlns="4597da67-68a3-4e9d-8803-ba3e1787ab6c">
      <Terms xmlns="http://schemas.microsoft.com/office/infopath/2007/PartnerControls"/>
    </e65fcc6ef396426b9c231bd6b3bc54de>
    <me786d0e3c9949dc83d6a9826d3f7afb xmlns="4597da67-68a3-4e9d-8803-ba3e1787ab6c">
      <Terms xmlns="http://schemas.microsoft.com/office/infopath/2007/PartnerControls"/>
    </me786d0e3c9949dc83d6a9826d3f7afb>
    <l30152c64bc5409cb0d6af5fc7998329 xmlns="4597da67-68a3-4e9d-8803-ba3e1787ab6c">
      <Terms xmlns="http://schemas.microsoft.com/office/infopath/2007/PartnerControls"/>
    </l30152c64bc5409cb0d6af5fc7998329>
    <dd9c7627a75f4720a6ccce58a35e4d75 xmlns="4597da67-68a3-4e9d-8803-ba3e1787ab6c">
      <Terms xmlns="http://schemas.microsoft.com/office/infopath/2007/PartnerControls"/>
    </dd9c7627a75f4720a6ccce58a35e4d75>
    <hab31d4ae2264d5c8e77fd86c07e7635 xmlns="4597da67-68a3-4e9d-8803-ba3e1787ab6c">
      <Terms xmlns="http://schemas.microsoft.com/office/infopath/2007/PartnerControls"/>
    </hab31d4ae2264d5c8e77fd86c07e7635>
    <e74c999a0f514bafbaad1ae53c56eac2 xmlns="4597da67-68a3-4e9d-8803-ba3e1787ab6c">
      <Terms xmlns="http://schemas.microsoft.com/office/infopath/2007/PartnerControls"/>
    </e74c999a0f514bafbaad1ae53c56eac2>
    <l7f7762656034748af4098221ba10b64 xmlns="4597da67-68a3-4e9d-8803-ba3e1787ab6c">
      <Terms xmlns="http://schemas.microsoft.com/office/infopath/2007/PartnerControls"/>
    </l7f7762656034748af4098221ba10b64>
    <a26f7cb41fae41ebb6c8e377b7c30d71 xmlns="4597da67-68a3-4e9d-8803-ba3e1787ab6c">
      <Terms xmlns="http://schemas.microsoft.com/office/infopath/2007/PartnerControls"/>
    </a26f7cb41fae41ebb6c8e377b7c30d71>
    <trimRootDocURI xmlns="4597da67-68a3-4e9d-8803-ba3e1787ab6c" xsi:nil="true"/>
    <ie56bdfdc4a44ef997c05b4ed8c67594 xmlns="4597da67-68a3-4e9d-8803-ba3e1787ab6c">
      <Terms xmlns="http://schemas.microsoft.com/office/infopath/2007/PartnerControls"/>
    </ie56bdfdc4a44ef997c05b4ed8c67594>
    <trimRootDocParentURI xmlns="4597da67-68a3-4e9d-8803-ba3e1787ab6c" xsi:nil="true"/>
    <c1aa94c1bcce43cc9138ccb9c7bf6e69 xmlns="4597da67-68a3-4e9d-8803-ba3e1787ab6c">
      <Terms xmlns="http://schemas.microsoft.com/office/infopath/2007/PartnerControls"/>
    </c1aa94c1bcce43cc9138ccb9c7bf6e69>
  </documentManagement>
</p:properties>
</file>

<file path=customXml/item3.xml><?xml version="1.0" encoding="utf-8"?>
<ct:contentTypeSchema xmlns:ct="http://schemas.microsoft.com/office/2006/metadata/contentType" xmlns:ma="http://schemas.microsoft.com/office/2006/metadata/properties/metaAttributes" ct:_="" ma:_="" ma:contentTypeName="DEPT DOCUMENT" ma:contentTypeID="0x010100407620DDFF47524F86BCF55EDD39464301005B5E199673AE33488C867BD7793AACB9" ma:contentTypeVersion="18" ma:contentTypeDescription="106" ma:contentTypeScope="" ma:versionID="b889d23d54e51e020720b328aac77fab">
  <xsd:schema xmlns:xsd="http://www.w3.org/2001/XMLSchema" xmlns:xs="http://www.w3.org/2001/XMLSchema" xmlns:p="http://schemas.microsoft.com/office/2006/metadata/properties" xmlns:ns2="4597da67-68a3-4e9d-8803-ba3e1787ab6c" targetNamespace="http://schemas.microsoft.com/office/2006/metadata/properties" ma:root="true" ma:fieldsID="3816ed31ea873254db1cfaf10d2d99e2" ns2:_="">
    <xsd:import namespace="4597da67-68a3-4e9d-8803-ba3e1787ab6c"/>
    <xsd:element name="properties">
      <xsd:complexType>
        <xsd:sequence>
          <xsd:element name="documentManagement">
            <xsd:complexType>
              <xsd:all>
                <xsd:element ref="ns2:trimRootDocURI" minOccurs="0"/>
                <xsd:element ref="ns2:trimRootDocParentURI" minOccurs="0"/>
                <xsd:element ref="ns2:trimRootDocSecurityLevel" minOccurs="0"/>
                <xsd:element ref="ns2:trimRootDocSecurityCaveats" minOccurs="0"/>
                <xsd:element ref="ns2:trimRootDocACLCanViewDocument" minOccurs="0"/>
                <xsd:element ref="ns2:trimRootDocACLCanViewMetadata" minOccurs="0"/>
                <xsd:element ref="ns2:trimRootDocACLCanUpdateDocument" minOccurs="0"/>
                <xsd:element ref="ns2:trimRootDocACLCanUpdateMetadata" minOccurs="0"/>
                <xsd:element ref="ns2:trimRootDocACLCanModifyAccess" minOccurs="0"/>
                <xsd:element ref="ns2:trimRootDocNotes" minOccurs="0"/>
                <xsd:element ref="ns2:hab31d4ae2264d5c8e77fd86c07e7635" minOccurs="0"/>
                <xsd:element ref="ns2:c1aa94c1bcce43cc9138ccb9c7bf6e69" minOccurs="0"/>
                <xsd:element ref="ns2:e65fcc6ef396426b9c231bd6b3bc54de" minOccurs="0"/>
                <xsd:element ref="ns2:dd9c7627a75f4720a6ccce58a35e4d75" minOccurs="0"/>
                <xsd:element ref="ns2:trimRootDocACLCanContributeDocuments" minOccurs="0"/>
                <xsd:element ref="ns2:l30152c64bc5409cb0d6af5fc7998329" minOccurs="0"/>
                <xsd:element ref="ns2:TaxCatchAll" minOccurs="0"/>
                <xsd:element ref="ns2:ie56bdfdc4a44ef997c05b4ed8c67594" minOccurs="0"/>
                <xsd:element ref="ns2:TaxCatchAllLabel" minOccurs="0"/>
                <xsd:element ref="ns2:me786d0e3c9949dc83d6a9826d3f7afb" minOccurs="0"/>
                <xsd:element ref="ns2:e74c999a0f514bafbaad1ae53c56eac2" minOccurs="0"/>
                <xsd:element ref="ns2:l7f7762656034748af4098221ba10b64" minOccurs="0"/>
                <xsd:element ref="ns2:a26f7cb41fae41ebb6c8e377b7c30d71" minOccurs="0"/>
                <xsd:element ref="ns2:TrimUDF_String_39" minOccurs="0"/>
                <xsd:element ref="ns2:TrimUDF_String_40" minOccurs="0"/>
                <xsd:element ref="ns2:TrimUDF_String_696" minOccurs="0"/>
                <xsd:element ref="ns2:TrimUDF_Text_698" minOccurs="0"/>
                <xsd:element ref="ns2:TrimUDF_Text_706"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97da67-68a3-4e9d-8803-ba3e1787ab6c" elementFormDefault="qualified">
    <xsd:import namespace="http://schemas.microsoft.com/office/2006/documentManagement/types"/>
    <xsd:import namespace="http://schemas.microsoft.com/office/infopath/2007/PartnerControls"/>
    <xsd:element name="trimRootDocURI" ma:index="2" nillable="true" ma:displayName="URI" ma:hidden="true" ma:internalName="trimRootDocURI" ma:readOnly="false">
      <xsd:simpleType>
        <xsd:restriction base="dms:Text">
          <xsd:maxLength value="255"/>
        </xsd:restriction>
      </xsd:simpleType>
    </xsd:element>
    <xsd:element name="trimRootDocParentURI" ma:index="3" nillable="true" ma:displayName="Parent URI" ma:internalName="trimRootDocParentURI" ma:readOnly="false">
      <xsd:simpleType>
        <xsd:restriction base="dms:Number"/>
      </xsd:simpleType>
    </xsd:element>
    <xsd:element name="trimRootDocSecurityLevel" ma:index="4" nillable="true" ma:displayName="Security Level" ma:default="For Official Use Only" ma:format="Dropdown" ma:internalName="trimRootDocSecurityLevel" ma:readOnly="false">
      <xsd:simpleType>
        <xsd:restriction base="dms:Choice">
          <xsd:enumeration value="For Official Use Only"/>
          <xsd:enumeration value="Protected"/>
          <xsd:enumeration value="Confidential"/>
          <xsd:enumeration value="Secret"/>
          <xsd:enumeration value="Top Secret"/>
        </xsd:restriction>
      </xsd:simpleType>
    </xsd:element>
    <xsd:element name="trimRootDocSecurityCaveats" ma:index="5" nillable="true" ma:displayName="Security Caveats" ma:default="Departmental Staff" ma:internalName="trimRootDocSecurityCaveats" ma:readOnly="false">
      <xsd:complexType>
        <xsd:complexContent>
          <xsd:extension base="dms:MultiChoice">
            <xsd:sequence>
              <xsd:element name="Value" maxOccurs="unbounded" minOccurs="0" nillable="true">
                <xsd:simpleType>
                  <xsd:restriction base="dms:Choice">
                    <xsd:enumeration value="Commercial"/>
                    <xsd:enumeration value="Departmental Staff"/>
                    <xsd:enumeration value="For-Official-Use-Only"/>
                    <xsd:enumeration value="For-Official-Use-Only: Commercial"/>
                    <xsd:enumeration value="For-Official-Use-Only: Legal"/>
                    <xsd:enumeration value="For-Official-Use-Only: Staff"/>
                    <xsd:enumeration value="Sensitive"/>
                    <xsd:enumeration value="Sensitive: Cabinet"/>
                    <xsd:enumeration value="Sensitive: Legal"/>
                    <xsd:enumeration value="Sensitive: Personal"/>
                    <xsd:enumeration value="Admin"/>
                  </xsd:restriction>
                </xsd:simpleType>
              </xsd:element>
            </xsd:sequence>
          </xsd:extension>
        </xsd:complexContent>
      </xsd:complexType>
    </xsd:element>
    <xsd:element name="trimRootDocACLCanViewDocument" ma:index="6" nillable="true" ma:displayName="Can View Document" ma:format="RadioButtons" ma:internalName="trimRootDocACLCanViewDocument" ma:readOnly="false">
      <xsd:simpleType>
        <xsd:restriction base="dms:Choice">
          <xsd:enumeration value="Inherit"/>
          <xsd:enumeration value="Everyone"/>
          <xsd:enumeration value="Custom"/>
        </xsd:restriction>
      </xsd:simpleType>
    </xsd:element>
    <xsd:element name="trimRootDocACLCanViewMetadata" ma:index="8" nillable="true" ma:displayName="Can View Metadata" ma:format="RadioButtons" ma:internalName="trimRootDocACLCanViewMetadata" ma:readOnly="false">
      <xsd:simpleType>
        <xsd:restriction base="dms:Choice">
          <xsd:enumeration value="Inherit"/>
          <xsd:enumeration value="Everyone"/>
          <xsd:enumeration value="Custom"/>
        </xsd:restriction>
      </xsd:simpleType>
    </xsd:element>
    <xsd:element name="trimRootDocACLCanUpdateDocument" ma:index="10" nillable="true" ma:displayName="Can Update Document" ma:format="RadioButtons" ma:internalName="trimRootDocACLCanUpdateDocument" ma:readOnly="false">
      <xsd:simpleType>
        <xsd:restriction base="dms:Choice">
          <xsd:enumeration value="Inherit"/>
          <xsd:enumeration value="Everyone"/>
          <xsd:enumeration value="Custom"/>
        </xsd:restriction>
      </xsd:simpleType>
    </xsd:element>
    <xsd:element name="trimRootDocACLCanUpdateMetadata" ma:index="12" nillable="true" ma:displayName="Can Update Metadata" ma:format="RadioButtons" ma:internalName="trimRootDocACLCanUpdateMetadata" ma:readOnly="false">
      <xsd:simpleType>
        <xsd:restriction base="dms:Choice">
          <xsd:enumeration value="Inherit"/>
          <xsd:enumeration value="Everyone"/>
          <xsd:enumeration value="Custom"/>
        </xsd:restriction>
      </xsd:simpleType>
    </xsd:element>
    <xsd:element name="trimRootDocACLCanModifyAccess" ma:index="14" nillable="true" ma:displayName="Can Modify Access" ma:format="RadioButtons" ma:internalName="trimRootDocACLCanModifyAccess" ma:readOnly="false">
      <xsd:simpleType>
        <xsd:restriction base="dms:Choice">
          <xsd:enumeration value="Inherit"/>
          <xsd:enumeration value="Everyone"/>
          <xsd:enumeration value="Custom"/>
        </xsd:restriction>
      </xsd:simpleType>
    </xsd:element>
    <xsd:element name="trimRootDocNotes" ma:index="16" nillable="true" ma:displayName="Notes" ma:internalName="trimRootDocNotes" ma:readOnly="false">
      <xsd:simpleType>
        <xsd:restriction base="dms:Note"/>
      </xsd:simpleType>
    </xsd:element>
    <xsd:element name="hab31d4ae2264d5c8e77fd86c07e7635" ma:index="18" nillable="true" ma:taxonomy="true" ma:internalName="hab31d4ae2264d5c8e77fd86c07e7635" ma:taxonomyFieldName="trimRootDocACLCanViewMetadata_List" ma:displayName="Can View Metadata List" ma:readOnly="false" ma:fieldId="{1ab31d4a-e226-4d5c-8e77-fd86c07e7635}" ma:taxonomyMulti="true" ma:sspId="2f9937d8-ded5-4646-b9c0-07a4c210d204" ma:termSetId="d1a95e6e-c615-4733-9226-7b9bc8148b04" ma:anchorId="00000000-0000-0000-0000-000000000000" ma:open="false" ma:isKeyword="false">
      <xsd:complexType>
        <xsd:sequence>
          <xsd:element ref="pc:Terms" minOccurs="0" maxOccurs="1"/>
        </xsd:sequence>
      </xsd:complexType>
    </xsd:element>
    <xsd:element name="c1aa94c1bcce43cc9138ccb9c7bf6e69" ma:index="21" nillable="true" ma:taxonomy="true" ma:internalName="c1aa94c1bcce43cc9138ccb9c7bf6e69" ma:taxonomyFieldName="trimRootDocACLCanUpdateDocument_List" ma:displayName="Can Update Document List" ma:readOnly="false" ma:fieldId="{c1aa94c1-bcce-43cc-9138-ccb9c7bf6e69}" ma:taxonomyMulti="true" ma:sspId="2f9937d8-ded5-4646-b9c0-07a4c210d204" ma:termSetId="d1a95e6e-c615-4733-9226-7b9bc8148b04" ma:anchorId="00000000-0000-0000-0000-000000000000" ma:open="false" ma:isKeyword="false">
      <xsd:complexType>
        <xsd:sequence>
          <xsd:element ref="pc:Terms" minOccurs="0" maxOccurs="1"/>
        </xsd:sequence>
      </xsd:complexType>
    </xsd:element>
    <xsd:element name="e65fcc6ef396426b9c231bd6b3bc54de" ma:index="24" nillable="true" ma:taxonomy="true" ma:internalName="e65fcc6ef396426b9c231bd6b3bc54de" ma:taxonomyFieldName="trimRootDocACLCanUpdateMetadata_List" ma:displayName="Can Update Metadata List" ma:readOnly="false" ma:fieldId="{e65fcc6e-f396-426b-9c23-1bd6b3bc54de}" ma:taxonomyMulti="true" ma:sspId="2f9937d8-ded5-4646-b9c0-07a4c210d204" ma:termSetId="d1a95e6e-c615-4733-9226-7b9bc8148b04" ma:anchorId="00000000-0000-0000-0000-000000000000" ma:open="false" ma:isKeyword="false">
      <xsd:complexType>
        <xsd:sequence>
          <xsd:element ref="pc:Terms" minOccurs="0" maxOccurs="1"/>
        </xsd:sequence>
      </xsd:complexType>
    </xsd:element>
    <xsd:element name="dd9c7627a75f4720a6ccce58a35e4d75" ma:index="25" nillable="true" ma:taxonomy="true" ma:internalName="dd9c7627a75f4720a6ccce58a35e4d75" ma:taxonomyFieldName="trimRootDocACLCanViewDocument_List" ma:displayName="Can View Document List" ma:readOnly="false" ma:fieldId="{dd9c7627-a75f-4720-a6cc-ce58a35e4d75}" ma:taxonomyMulti="true" ma:sspId="2f9937d8-ded5-4646-b9c0-07a4c210d204" ma:termSetId="d1a95e6e-c615-4733-9226-7b9bc8148b04" ma:anchorId="00000000-0000-0000-0000-000000000000" ma:open="false" ma:isKeyword="false">
      <xsd:complexType>
        <xsd:sequence>
          <xsd:element ref="pc:Terms" minOccurs="0" maxOccurs="1"/>
        </xsd:sequence>
      </xsd:complexType>
    </xsd:element>
    <xsd:element name="trimRootDocACLCanContributeDocuments" ma:index="26" nillable="true" ma:displayName="Can Contribute Content" ma:format="RadioButtons" ma:hidden="true" ma:internalName="trimRootDocACLCanContributeDocuments" ma:readOnly="false">
      <xsd:simpleType>
        <xsd:restriction base="dms:Choice">
          <xsd:enumeration value="Inherit"/>
          <xsd:enumeration value="Everyone"/>
          <xsd:enumeration value="Custom"/>
        </xsd:restriction>
      </xsd:simpleType>
    </xsd:element>
    <xsd:element name="l30152c64bc5409cb0d6af5fc7998329" ma:index="27" nillable="true" ma:taxonomy="true" ma:internalName="l30152c64bc5409cb0d6af5fc7998329" ma:taxonomyFieldName="trimRootDocACLCanContributeDocuments_List" ma:displayName="Can Contribute Content List" ma:readOnly="false" ma:default="" ma:fieldId="{530152c6-4bc5-409c-b0d6-af5fc7998329}" ma:taxonomyMulti="true" ma:sspId="2f9937d8-ded5-4646-b9c0-07a4c210d204" ma:termSetId="d1a95e6e-c615-4733-9226-7b9bc8148b04" ma:anchorId="00000000-0000-0000-0000-000000000000" ma:open="false" ma:isKeyword="false">
      <xsd:complexType>
        <xsd:sequence>
          <xsd:element ref="pc:Terms" minOccurs="0" maxOccurs="1"/>
        </xsd:sequence>
      </xsd:complexType>
    </xsd:element>
    <xsd:element name="TaxCatchAll" ma:index="29" nillable="true" ma:displayName="Taxonomy Catch All Column" ma:hidden="true" ma:list="{e1313e33-0c45-43da-8861-564a4ba3a667}" ma:internalName="TaxCatchAll" ma:showField="CatchAllData" ma:web="4597da67-68a3-4e9d-8803-ba3e1787ab6c">
      <xsd:complexType>
        <xsd:complexContent>
          <xsd:extension base="dms:MultiChoiceLookup">
            <xsd:sequence>
              <xsd:element name="Value" type="dms:Lookup" maxOccurs="unbounded" minOccurs="0" nillable="true"/>
            </xsd:sequence>
          </xsd:extension>
        </xsd:complexContent>
      </xsd:complexType>
    </xsd:element>
    <xsd:element name="ie56bdfdc4a44ef997c05b4ed8c67594" ma:index="30" nillable="true" ma:taxonomy="true" ma:internalName="ie56bdfdc4a44ef997c05b4ed8c67594" ma:taxonomyFieldName="trimRootDocACLCanModifyAccess_List" ma:displayName="Can Modify Access List" ma:readOnly="false" ma:fieldId="{2e56bdfd-c4a4-4ef9-97c0-5b4ed8c67594}" ma:taxonomyMulti="true" ma:sspId="2f9937d8-ded5-4646-b9c0-07a4c210d204" ma:termSetId="d1a95e6e-c615-4733-9226-7b9bc8148b04" ma:anchorId="00000000-0000-0000-0000-000000000000" ma:open="false" ma:isKeyword="false">
      <xsd:complexType>
        <xsd:sequence>
          <xsd:element ref="pc:Terms" minOccurs="0" maxOccurs="1"/>
        </xsd:sequence>
      </xsd:complexType>
    </xsd:element>
    <xsd:element name="TaxCatchAllLabel" ma:index="32" nillable="true" ma:displayName="Taxonomy Catch All Column1" ma:hidden="true" ma:list="{e1313e33-0c45-43da-8861-564a4ba3a667}" ma:internalName="TaxCatchAllLabel" ma:readOnly="true" ma:showField="CatchAllDataLabel" ma:web="4597da67-68a3-4e9d-8803-ba3e1787ab6c">
      <xsd:complexType>
        <xsd:complexContent>
          <xsd:extension base="dms:MultiChoiceLookup">
            <xsd:sequence>
              <xsd:element name="Value" type="dms:Lookup" maxOccurs="unbounded" minOccurs="0" nillable="true"/>
            </xsd:sequence>
          </xsd:extension>
        </xsd:complexContent>
      </xsd:complexType>
    </xsd:element>
    <xsd:element name="me786d0e3c9949dc83d6a9826d3f7afb" ma:index="33" nillable="true" ma:taxonomy="true" ma:internalName="me786d0e3c9949dc83d6a9826d3f7afb" ma:taxonomyFieldName="trimRootDocOwnerLocation" ma:displayName="Owner" ma:readOnly="false" ma:fieldId="{6e786d0e-3c99-49dc-83d6-a9826d3f7afb}" ma:sspId="2f9937d8-ded5-4646-b9c0-07a4c210d204" ma:termSetId="d1a95e6e-c615-4733-9226-7b9bc8148b04" ma:anchorId="00000000-0000-0000-0000-000000000000" ma:open="false" ma:isKeyword="false">
      <xsd:complexType>
        <xsd:sequence>
          <xsd:element ref="pc:Terms" minOccurs="0" maxOccurs="1"/>
        </xsd:sequence>
      </xsd:complexType>
    </xsd:element>
    <xsd:element name="e74c999a0f514bafbaad1ae53c56eac2" ma:index="35" nillable="true" ma:taxonomy="true" ma:internalName="e74c999a0f514bafbaad1ae53c56eac2" ma:taxonomyFieldName="trimRootDocOtherContactLocation" ma:displayName="Other Contact" ma:readOnly="false" ma:default="" ma:fieldId="{e74c999a-0f51-4baf-baad-1ae53c56eac2}" ma:sspId="2f9937d8-ded5-4646-b9c0-07a4c210d204" ma:termSetId="d1a95e6e-c615-4733-9226-7b9bc8148b04" ma:anchorId="00000000-0000-0000-0000-000000000000" ma:open="false" ma:isKeyword="false">
      <xsd:complexType>
        <xsd:sequence>
          <xsd:element ref="pc:Terms" minOccurs="0" maxOccurs="1"/>
        </xsd:sequence>
      </xsd:complexType>
    </xsd:element>
    <xsd:element name="l7f7762656034748af4098221ba10b64" ma:index="37" nillable="true" ma:taxonomy="true" ma:internalName="l7f7762656034748af4098221ba10b64" ma:taxonomyFieldName="trimRootDocAssigneeLocation" ma:displayName="Assignee" ma:readOnly="false" ma:default="" ma:fieldId="{57f77626-5603-4748-af40-98221ba10b64}" ma:sspId="2f9937d8-ded5-4646-b9c0-07a4c210d204" ma:termSetId="d1a95e6e-c615-4733-9226-7b9bc8148b04" ma:anchorId="00000000-0000-0000-0000-000000000000" ma:open="false" ma:isKeyword="false">
      <xsd:complexType>
        <xsd:sequence>
          <xsd:element ref="pc:Terms" minOccurs="0" maxOccurs="1"/>
        </xsd:sequence>
      </xsd:complexType>
    </xsd:element>
    <xsd:element name="a26f7cb41fae41ebb6c8e377b7c30d71" ma:index="39" nillable="true" ma:taxonomy="true" ma:internalName="a26f7cb41fae41ebb6c8e377b7c30d71" ma:taxonomyFieldName="trimRootDocClassification" ma:displayName="Classification" ma:readOnly="false" ma:default="" ma:fieldId="{a26f7cb4-1fae-41eb-b6c8-e377b7c30d71}" ma:sspId="2f9937d8-ded5-4646-b9c0-07a4c210d204" ma:termSetId="f9a750e0-e20a-43c2-89a6-4c381f79f1c1" ma:anchorId="00000000-0000-0000-0000-000000000000" ma:open="false" ma:isKeyword="false">
      <xsd:complexType>
        <xsd:sequence>
          <xsd:element ref="pc:Terms" minOccurs="0" maxOccurs="1"/>
        </xsd:sequence>
      </xsd:complexType>
    </xsd:element>
    <xsd:element name="TrimUDF_String_39" ma:index="41" nillable="true" ma:displayName="Document Type" ma:format="Dropdown" ma:hidden="true" ma:internalName="TrimUDF_String_39" ma:readOnly="false">
      <xsd:simpleType>
        <xsd:restriction base="dms:Choice">
          <xsd:enumeration value="COMMUNITY RELATIONS"/>
          <xsd:enumeration value="EQUIPMENT, STORES AND VECHICLES"/>
          <xsd:enumeration value="FINANCIAL MANAGEMENT"/>
          <xsd:enumeration value="GOVERNMENT AND IT &amp; T"/>
          <xsd:enumeration value="GOVERNMENT RELATIONS"/>
          <xsd:enumeration value="INDUSTRY DEVELOPMENT"/>
          <xsd:enumeration value="INFORMATION MANAGEMENT"/>
          <xsd:enumeration value="INFORMATION SYSTEMS"/>
          <xsd:enumeration value="LEGAL SERVICES"/>
          <xsd:enumeration value="PROPERTY MANAGEMENT"/>
          <xsd:enumeration value="RESEARCH AND STATISTICS"/>
          <xsd:enumeration value="STRATEGIC MANAGEMENT"/>
        </xsd:restriction>
      </xsd:simpleType>
    </xsd:element>
    <xsd:element name="TrimUDF_String_40" ma:index="42" nillable="true" ma:displayName="Classification 2" ma:format="Dropdown" ma:hidden="true" ma:internalName="TrimUDF_String_40" ma:readOnly="false">
      <xsd:simpleType>
        <xsd:restriction base="dms:Choice">
          <xsd:enumeration value="ACCESS AND EQUITY"/>
          <xsd:enumeration value="ACQUISITION AND DISPOSAL"/>
          <xsd:enumeration value="ASSET MANAGEMENT"/>
          <xsd:enumeration value="AUDITS"/>
          <xsd:enumeration value="BUDGETING"/>
          <xsd:enumeration value="BUSINESS IMPROVEMENT"/>
          <xsd:enumeration value="INTERGOVERNMENT LIAISON"/>
          <xsd:enumeration value="LEASING"/>
          <xsd:enumeration value="LEGAL ADVICE"/>
          <xsd:enumeration value="MAINTENANCE"/>
          <xsd:enumeration value="MEDIA RELATIONS"/>
          <xsd:enumeration value="PRIVACY"/>
          <xsd:enumeration value="PROJECTS"/>
          <xsd:enumeration value="PUBLIC REACTION"/>
          <xsd:enumeration value="REVIEWS"/>
          <xsd:enumeration value="RISK MANAGEMENT"/>
          <xsd:enumeration value="SECURITY"/>
          <xsd:enumeration value="STATISTICS"/>
        </xsd:restriction>
      </xsd:simpleType>
    </xsd:element>
    <xsd:element name="TrimUDF_String_696" ma:index="43" nillable="true" ma:displayName="Delete" ma:format="Dropdown" ma:hidden="true" ma:internalName="TrimUDF_String_696" ma:readOnly="false">
      <xsd:simpleType>
        <xsd:restriction base="dms:Choice">
          <xsd:enumeration value="Copy"/>
          <xsd:enumeration value="Draft"/>
          <xsd:enumeration value="Personal"/>
          <xsd:enumeration value="Published"/>
          <xsd:enumeration value="Transitory"/>
          <xsd:enumeration value="Working Paper"/>
        </xsd:restriction>
      </xsd:simpleType>
    </xsd:element>
    <xsd:element name="TrimUDF_Text_698" ma:index="44" nillable="true" ma:displayName="IMS Display" ma:hidden="true" ma:internalName="TrimUDF_Text_698" ma:readOnly="false">
      <xsd:simpleType>
        <xsd:restriction base="dms:Note"/>
      </xsd:simpleType>
    </xsd:element>
    <xsd:element name="TrimUDF_Text_706" ma:index="45" nillable="true" ma:displayName="Published" ma:hidden="true" ma:internalName="TrimUDF_Text_706" ma:readOnly="fals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E608C7-81D3-4BDC-AF59-5CB62E223EB6}">
  <ds:schemaRefs>
    <ds:schemaRef ds:uri="http://schemas.microsoft.com/sharepoint/v3/contenttype/forms"/>
  </ds:schemaRefs>
</ds:datastoreItem>
</file>

<file path=customXml/itemProps2.xml><?xml version="1.0" encoding="utf-8"?>
<ds:datastoreItem xmlns:ds="http://schemas.openxmlformats.org/officeDocument/2006/customXml" ds:itemID="{26AE5C14-F160-4EC9-8AB4-20F724A9AC1F}">
  <ds:schemaRefs>
    <ds:schemaRef ds:uri="4597da67-68a3-4e9d-8803-ba3e1787ab6c"/>
    <ds:schemaRef ds:uri="http://purl.org/dc/elements/1.1/"/>
    <ds:schemaRef ds:uri="http://purl.org/dc/terms/"/>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E07CCCF-D98F-4CDF-8752-9A86586516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97da67-68a3-4e9d-8803-ba3e1787ab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DoITRDC PowerPoint</Template>
  <TotalTime>522</TotalTime>
  <Words>1190</Words>
  <Application>Microsoft Macintosh PowerPoint</Application>
  <PresentationFormat>Widescreen</PresentationFormat>
  <Paragraphs>76</Paragraphs>
  <Slides>7</Slides>
  <Notes>7</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 Light</vt:lpstr>
      <vt:lpstr>Segoe UI</vt:lpstr>
      <vt:lpstr>Segoe UI Semibold</vt:lpstr>
      <vt:lpstr>1_Custom Design</vt:lpstr>
      <vt:lpstr>The Foundation of Reform     www.infrastructure.gov.au/roads/heavy/ </vt:lpstr>
      <vt:lpstr>National service level standards (SLS) aim to deliver:</vt:lpstr>
      <vt:lpstr>How would SLS apply to roads?</vt:lpstr>
      <vt:lpstr>PowerPoint Presentation</vt:lpstr>
      <vt:lpstr>The SLS Framework is being developed through a phased approach:</vt:lpstr>
      <vt:lpstr>User input to SLS </vt:lpstr>
      <vt:lpstr>Questions to consider </vt:lpstr>
    </vt:vector>
  </TitlesOfParts>
  <Company>Department of Infrastructure &amp; Regional Development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YEH Eunice</dc:creator>
  <dc:description>14 February 2020</dc:description>
  <cp:lastModifiedBy>Microsoft Office User</cp:lastModifiedBy>
  <cp:revision>80</cp:revision>
  <cp:lastPrinted>2017-12-17T11:34:53Z</cp:lastPrinted>
  <dcterms:created xsi:type="dcterms:W3CDTF">2020-03-12T05:38:22Z</dcterms:created>
  <dcterms:modified xsi:type="dcterms:W3CDTF">2020-05-19T04:02:43Z</dcterms:modified>
  <cp:category>18 February 2020</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0x010100407620DDFF47524F86BCF55EDD39464301005B5E199673AE33488C867BD7793AACB9</vt:lpwstr>
  </property>
  <property fmtid="{D5CDD505-2E9C-101B-9397-08002B2CF9AE}" pid="3" name="TrimRevisionNumber">
    <vt:i4>1</vt:i4>
  </property>
  <property fmtid="{D5CDD505-2E9C-101B-9397-08002B2CF9AE}" pid="4" name="trimRootDocClassification">
    <vt:lpwstr/>
  </property>
  <property fmtid="{D5CDD505-2E9C-101B-9397-08002B2CF9AE}" pid="5" name="trimRootDocAssigneeLocation">
    <vt:lpwstr/>
  </property>
  <property fmtid="{D5CDD505-2E9C-101B-9397-08002B2CF9AE}" pid="6" name="trimRootDocOtherContactLocation">
    <vt:lpwstr/>
  </property>
  <property fmtid="{D5CDD505-2E9C-101B-9397-08002B2CF9AE}" pid="7" name="trimRootDocACLCanUpdateMetadata_List">
    <vt:lpwstr/>
  </property>
  <property fmtid="{D5CDD505-2E9C-101B-9397-08002B2CF9AE}" pid="8" name="trimRootDocACLCanModifyAccess_List">
    <vt:lpwstr/>
  </property>
  <property fmtid="{D5CDD505-2E9C-101B-9397-08002B2CF9AE}" pid="9" name="trimRootDocACLCanUpdateDocument_List">
    <vt:lpwstr/>
  </property>
  <property fmtid="{D5CDD505-2E9C-101B-9397-08002B2CF9AE}" pid="10" name="trimRootDocACLCanViewMetadata_List">
    <vt:lpwstr/>
  </property>
  <property fmtid="{D5CDD505-2E9C-101B-9397-08002B2CF9AE}" pid="11" name="trimRootDocACLCanViewDocument_List">
    <vt:lpwstr/>
  </property>
  <property fmtid="{D5CDD505-2E9C-101B-9397-08002B2CF9AE}" pid="12" name="trimRootDocOwnerLocation">
    <vt:lpwstr/>
  </property>
  <property fmtid="{D5CDD505-2E9C-101B-9397-08002B2CF9AE}" pid="13" name="trimRootDocACLCanContributeDocuments_List">
    <vt:lpwstr/>
  </property>
</Properties>
</file>