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4"/>
  </p:sldMasterIdLst>
  <p:notesMasterIdLst>
    <p:notesMasterId r:id="rId29"/>
  </p:notesMasterIdLst>
  <p:handoutMasterIdLst>
    <p:handoutMasterId r:id="rId30"/>
  </p:handoutMasterIdLst>
  <p:sldIdLst>
    <p:sldId id="260" r:id="rId5"/>
    <p:sldId id="290" r:id="rId6"/>
    <p:sldId id="270" r:id="rId7"/>
    <p:sldId id="283" r:id="rId8"/>
    <p:sldId id="284" r:id="rId9"/>
    <p:sldId id="304" r:id="rId10"/>
    <p:sldId id="305" r:id="rId11"/>
    <p:sldId id="306" r:id="rId12"/>
    <p:sldId id="315" r:id="rId13"/>
    <p:sldId id="307" r:id="rId14"/>
    <p:sldId id="309" r:id="rId15"/>
    <p:sldId id="313" r:id="rId16"/>
    <p:sldId id="314" r:id="rId17"/>
    <p:sldId id="281" r:id="rId18"/>
    <p:sldId id="303" r:id="rId19"/>
    <p:sldId id="311" r:id="rId20"/>
    <p:sldId id="310" r:id="rId21"/>
    <p:sldId id="316" r:id="rId22"/>
    <p:sldId id="317" r:id="rId23"/>
    <p:sldId id="280" r:id="rId24"/>
    <p:sldId id="282" r:id="rId25"/>
    <p:sldId id="302" r:id="rId26"/>
    <p:sldId id="295" r:id="rId27"/>
    <p:sldId id="296" r:id="rId28"/>
  </p:sldIdLst>
  <p:sldSz cx="9144000" cy="5143500" type="screen16x9"/>
  <p:notesSz cx="6669088" cy="9926638"/>
  <p:embeddedFontLst>
    <p:embeddedFont>
      <p:font typeface="Calibri Light" panose="020F0302020204030204" pitchFamily="34" charset="0"/>
      <p:regular r:id="rId31"/>
      <p:italic r:id="rId32"/>
    </p:embeddedFont>
    <p:embeddedFont>
      <p:font typeface="Arial Narrow" panose="020B060602020203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Open Sans" panose="020B060402020202020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Joanna" initials="T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293A"/>
    <a:srgbClr val="FFCB05"/>
    <a:srgbClr val="FFCB06"/>
    <a:srgbClr val="FB9520"/>
    <a:srgbClr val="396184"/>
    <a:srgbClr val="AB0F14"/>
    <a:srgbClr val="FA961F"/>
    <a:srgbClr val="FB941F"/>
    <a:srgbClr val="EF4336"/>
    <a:srgbClr val="BF4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9710" autoAdjust="0"/>
  </p:normalViewPr>
  <p:slideViewPr>
    <p:cSldViewPr>
      <p:cViewPr varScale="1">
        <p:scale>
          <a:sx n="122" d="100"/>
          <a:sy n="122" d="100"/>
        </p:scale>
        <p:origin x="1152"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cat>
            <c:strRef>
              <c:f>'3 phases'!$A$15:$A$44</c:f>
              <c:strCache>
                <c:ptCount val="30"/>
                <c:pt idx="0">
                  <c:v>1984-85</c:v>
                </c:pt>
                <c:pt idx="1">
                  <c:v>1985-86</c:v>
                </c:pt>
                <c:pt idx="2">
                  <c:v>1986-87</c:v>
                </c:pt>
                <c:pt idx="3">
                  <c:v>1987-88</c:v>
                </c:pt>
                <c:pt idx="4">
                  <c:v>1988-89</c:v>
                </c:pt>
                <c:pt idx="5">
                  <c:v>1989-90</c:v>
                </c:pt>
                <c:pt idx="6">
                  <c:v>1990-91</c:v>
                </c:pt>
                <c:pt idx="7">
                  <c:v>1991-92</c:v>
                </c:pt>
                <c:pt idx="8">
                  <c:v>1992-93</c:v>
                </c:pt>
                <c:pt idx="9">
                  <c:v>1993-94</c:v>
                </c:pt>
                <c:pt idx="10">
                  <c:v>1994-95</c:v>
                </c:pt>
                <c:pt idx="11">
                  <c:v>1995-96</c:v>
                </c:pt>
                <c:pt idx="12">
                  <c:v>1996-97</c:v>
                </c:pt>
                <c:pt idx="13">
                  <c:v>1997-98</c:v>
                </c:pt>
                <c:pt idx="14">
                  <c:v>1998-99</c:v>
                </c:pt>
                <c:pt idx="15">
                  <c:v>1999-00</c:v>
                </c:pt>
                <c:pt idx="16">
                  <c:v>2000-01</c:v>
                </c:pt>
                <c:pt idx="17">
                  <c:v>2001-02</c:v>
                </c:pt>
                <c:pt idx="18">
                  <c:v>2002-03</c:v>
                </c:pt>
                <c:pt idx="19">
                  <c:v>2003-04</c:v>
                </c:pt>
                <c:pt idx="20">
                  <c:v>2004-05</c:v>
                </c:pt>
                <c:pt idx="21">
                  <c:v>2005-06</c:v>
                </c:pt>
                <c:pt idx="22">
                  <c:v>2006-07</c:v>
                </c:pt>
                <c:pt idx="23">
                  <c:v>2007-08</c:v>
                </c:pt>
                <c:pt idx="24">
                  <c:v>2008-09</c:v>
                </c:pt>
                <c:pt idx="25">
                  <c:v>2009-10</c:v>
                </c:pt>
                <c:pt idx="26">
                  <c:v>2010-11</c:v>
                </c:pt>
                <c:pt idx="27">
                  <c:v>2011-12</c:v>
                </c:pt>
                <c:pt idx="28">
                  <c:v>2012-13</c:v>
                </c:pt>
                <c:pt idx="29">
                  <c:v>2013-14</c:v>
                </c:pt>
              </c:strCache>
            </c:strRef>
          </c:cat>
          <c:val>
            <c:numRef>
              <c:f>'3 phases'!$B$15:$B$44</c:f>
              <c:numCache>
                <c:formatCode>0.00</c:formatCode>
                <c:ptCount val="30"/>
                <c:pt idx="0">
                  <c:v>77.853475513428123</c:v>
                </c:pt>
                <c:pt idx="1">
                  <c:v>77.646129541864141</c:v>
                </c:pt>
                <c:pt idx="2">
                  <c:v>76.816745655608216</c:v>
                </c:pt>
                <c:pt idx="3">
                  <c:v>78.860584518167471</c:v>
                </c:pt>
                <c:pt idx="4">
                  <c:v>79.640600315955766</c:v>
                </c:pt>
                <c:pt idx="5">
                  <c:v>79.541864139020532</c:v>
                </c:pt>
                <c:pt idx="6">
                  <c:v>80.163902053712476</c:v>
                </c:pt>
                <c:pt idx="7">
                  <c:v>80.104660347551331</c:v>
                </c:pt>
                <c:pt idx="8">
                  <c:v>81.812796208530798</c:v>
                </c:pt>
                <c:pt idx="9">
                  <c:v>83.422195892575033</c:v>
                </c:pt>
                <c:pt idx="10">
                  <c:v>85.179699842022117</c:v>
                </c:pt>
                <c:pt idx="11">
                  <c:v>87.875197472353875</c:v>
                </c:pt>
                <c:pt idx="12">
                  <c:v>89.751184834123237</c:v>
                </c:pt>
                <c:pt idx="13">
                  <c:v>92.189968404423382</c:v>
                </c:pt>
                <c:pt idx="14">
                  <c:v>94.944707740916272</c:v>
                </c:pt>
                <c:pt idx="15">
                  <c:v>94.747235387045805</c:v>
                </c:pt>
                <c:pt idx="16">
                  <c:v>95.05331753554502</c:v>
                </c:pt>
                <c:pt idx="17">
                  <c:v>97.729067930489734</c:v>
                </c:pt>
                <c:pt idx="18">
                  <c:v>97.995655608214847</c:v>
                </c:pt>
                <c:pt idx="19">
                  <c:v>100</c:v>
                </c:pt>
                <c:pt idx="20">
                  <c:v>99.634676145339654</c:v>
                </c:pt>
                <c:pt idx="21">
                  <c:v>99.516192733017377</c:v>
                </c:pt>
                <c:pt idx="22">
                  <c:v>99.76303317535546</c:v>
                </c:pt>
                <c:pt idx="23">
                  <c:v>99.960505529225912</c:v>
                </c:pt>
                <c:pt idx="24">
                  <c:v>97.827804107424953</c:v>
                </c:pt>
                <c:pt idx="25">
                  <c:v>98.558451816745645</c:v>
                </c:pt>
                <c:pt idx="26">
                  <c:v>97.324249605055286</c:v>
                </c:pt>
                <c:pt idx="27">
                  <c:v>98.360979462875193</c:v>
                </c:pt>
                <c:pt idx="28">
                  <c:v>98.736176935229068</c:v>
                </c:pt>
                <c:pt idx="29">
                  <c:v>99.131121642969987</c:v>
                </c:pt>
              </c:numCache>
            </c:numRef>
          </c:val>
          <c:smooth val="0"/>
        </c:ser>
        <c:ser>
          <c:idx val="1"/>
          <c:order val="1"/>
          <c:marker>
            <c:symbol val="none"/>
          </c:marker>
          <c:cat>
            <c:strRef>
              <c:f>'3 phases'!$A$15:$A$44</c:f>
              <c:strCache>
                <c:ptCount val="30"/>
                <c:pt idx="0">
                  <c:v>1984-85</c:v>
                </c:pt>
                <c:pt idx="1">
                  <c:v>1985-86</c:v>
                </c:pt>
                <c:pt idx="2">
                  <c:v>1986-87</c:v>
                </c:pt>
                <c:pt idx="3">
                  <c:v>1987-88</c:v>
                </c:pt>
                <c:pt idx="4">
                  <c:v>1988-89</c:v>
                </c:pt>
                <c:pt idx="5">
                  <c:v>1989-90</c:v>
                </c:pt>
                <c:pt idx="6">
                  <c:v>1990-91</c:v>
                </c:pt>
                <c:pt idx="7">
                  <c:v>1991-92</c:v>
                </c:pt>
                <c:pt idx="8">
                  <c:v>1992-93</c:v>
                </c:pt>
                <c:pt idx="9">
                  <c:v>1993-94</c:v>
                </c:pt>
                <c:pt idx="10">
                  <c:v>1994-95</c:v>
                </c:pt>
                <c:pt idx="11">
                  <c:v>1995-96</c:v>
                </c:pt>
                <c:pt idx="12">
                  <c:v>1996-97</c:v>
                </c:pt>
                <c:pt idx="13">
                  <c:v>1997-98</c:v>
                </c:pt>
                <c:pt idx="14">
                  <c:v>1998-99</c:v>
                </c:pt>
                <c:pt idx="15">
                  <c:v>1999-00</c:v>
                </c:pt>
                <c:pt idx="16">
                  <c:v>2000-01</c:v>
                </c:pt>
                <c:pt idx="17">
                  <c:v>2001-02</c:v>
                </c:pt>
                <c:pt idx="18">
                  <c:v>2002-03</c:v>
                </c:pt>
                <c:pt idx="19">
                  <c:v>2003-04</c:v>
                </c:pt>
                <c:pt idx="20">
                  <c:v>2004-05</c:v>
                </c:pt>
                <c:pt idx="21">
                  <c:v>2005-06</c:v>
                </c:pt>
                <c:pt idx="22">
                  <c:v>2006-07</c:v>
                </c:pt>
                <c:pt idx="23">
                  <c:v>2007-08</c:v>
                </c:pt>
                <c:pt idx="24">
                  <c:v>2008-09</c:v>
                </c:pt>
                <c:pt idx="25">
                  <c:v>2009-10</c:v>
                </c:pt>
                <c:pt idx="26">
                  <c:v>2010-11</c:v>
                </c:pt>
                <c:pt idx="27">
                  <c:v>2011-12</c:v>
                </c:pt>
                <c:pt idx="28">
                  <c:v>2012-13</c:v>
                </c:pt>
                <c:pt idx="29">
                  <c:v>2013-14</c:v>
                </c:pt>
              </c:strCache>
            </c:strRef>
          </c:cat>
          <c:val>
            <c:numRef>
              <c:f>'3 phases'!$C$15:$C$44</c:f>
              <c:numCache>
                <c:formatCode>0.00</c:formatCode>
                <c:ptCount val="30"/>
                <c:pt idx="0">
                  <c:v>61.600287907869486</c:v>
                </c:pt>
                <c:pt idx="1">
                  <c:v>61.696257197696738</c:v>
                </c:pt>
                <c:pt idx="2">
                  <c:v>61.660268714011515</c:v>
                </c:pt>
                <c:pt idx="3">
                  <c:v>63.747600767754321</c:v>
                </c:pt>
                <c:pt idx="4">
                  <c:v>64.875239923224569</c:v>
                </c:pt>
                <c:pt idx="5">
                  <c:v>65.714971209213061</c:v>
                </c:pt>
                <c:pt idx="6">
                  <c:v>67.826295585412666</c:v>
                </c:pt>
                <c:pt idx="7">
                  <c:v>69.181861804222649</c:v>
                </c:pt>
                <c:pt idx="8">
                  <c:v>71.629078694817665</c:v>
                </c:pt>
                <c:pt idx="9">
                  <c:v>73.236564299424174</c:v>
                </c:pt>
                <c:pt idx="10">
                  <c:v>74.736084452975049</c:v>
                </c:pt>
                <c:pt idx="11">
                  <c:v>78.286948176583508</c:v>
                </c:pt>
                <c:pt idx="12">
                  <c:v>81.22600767754318</c:v>
                </c:pt>
                <c:pt idx="13">
                  <c:v>84.956813819577732</c:v>
                </c:pt>
                <c:pt idx="14">
                  <c:v>88.963531669865631</c:v>
                </c:pt>
                <c:pt idx="15">
                  <c:v>88.771593090211127</c:v>
                </c:pt>
                <c:pt idx="16">
                  <c:v>90.978886756238012</c:v>
                </c:pt>
                <c:pt idx="17">
                  <c:v>94.997600767754321</c:v>
                </c:pt>
                <c:pt idx="18">
                  <c:v>96.305182341650678</c:v>
                </c:pt>
                <c:pt idx="19">
                  <c:v>100</c:v>
                </c:pt>
                <c:pt idx="20">
                  <c:v>100.67178502879079</c:v>
                </c:pt>
                <c:pt idx="21">
                  <c:v>102.9390595009597</c:v>
                </c:pt>
                <c:pt idx="22">
                  <c:v>104.4985604606526</c:v>
                </c:pt>
                <c:pt idx="23">
                  <c:v>106.72984644913628</c:v>
                </c:pt>
                <c:pt idx="24">
                  <c:v>106.7898272552783</c:v>
                </c:pt>
                <c:pt idx="25">
                  <c:v>110.7725527831094</c:v>
                </c:pt>
                <c:pt idx="26">
                  <c:v>110.82053742802303</c:v>
                </c:pt>
                <c:pt idx="27">
                  <c:v>115.60700575815738</c:v>
                </c:pt>
                <c:pt idx="28">
                  <c:v>119.96161228406909</c:v>
                </c:pt>
                <c:pt idx="29">
                  <c:v>122.99664107485604</c:v>
                </c:pt>
              </c:numCache>
            </c:numRef>
          </c:val>
          <c:smooth val="0"/>
        </c:ser>
        <c:ser>
          <c:idx val="2"/>
          <c:order val="2"/>
          <c:marker>
            <c:symbol val="none"/>
          </c:marker>
          <c:cat>
            <c:strRef>
              <c:f>'3 phases'!$A$15:$A$44</c:f>
              <c:strCache>
                <c:ptCount val="30"/>
                <c:pt idx="0">
                  <c:v>1984-85</c:v>
                </c:pt>
                <c:pt idx="1">
                  <c:v>1985-86</c:v>
                </c:pt>
                <c:pt idx="2">
                  <c:v>1986-87</c:v>
                </c:pt>
                <c:pt idx="3">
                  <c:v>1987-88</c:v>
                </c:pt>
                <c:pt idx="4">
                  <c:v>1988-89</c:v>
                </c:pt>
                <c:pt idx="5">
                  <c:v>1989-90</c:v>
                </c:pt>
                <c:pt idx="6">
                  <c:v>1990-91</c:v>
                </c:pt>
                <c:pt idx="7">
                  <c:v>1991-92</c:v>
                </c:pt>
                <c:pt idx="8">
                  <c:v>1992-93</c:v>
                </c:pt>
                <c:pt idx="9">
                  <c:v>1993-94</c:v>
                </c:pt>
                <c:pt idx="10">
                  <c:v>1994-95</c:v>
                </c:pt>
                <c:pt idx="11">
                  <c:v>1995-96</c:v>
                </c:pt>
                <c:pt idx="12">
                  <c:v>1996-97</c:v>
                </c:pt>
                <c:pt idx="13">
                  <c:v>1997-98</c:v>
                </c:pt>
                <c:pt idx="14">
                  <c:v>1998-99</c:v>
                </c:pt>
                <c:pt idx="15">
                  <c:v>1999-00</c:v>
                </c:pt>
                <c:pt idx="16">
                  <c:v>2000-01</c:v>
                </c:pt>
                <c:pt idx="17">
                  <c:v>2001-02</c:v>
                </c:pt>
                <c:pt idx="18">
                  <c:v>2002-03</c:v>
                </c:pt>
                <c:pt idx="19">
                  <c:v>2003-04</c:v>
                </c:pt>
                <c:pt idx="20">
                  <c:v>2004-05</c:v>
                </c:pt>
                <c:pt idx="21">
                  <c:v>2005-06</c:v>
                </c:pt>
                <c:pt idx="22">
                  <c:v>2006-07</c:v>
                </c:pt>
                <c:pt idx="23">
                  <c:v>2007-08</c:v>
                </c:pt>
                <c:pt idx="24">
                  <c:v>2008-09</c:v>
                </c:pt>
                <c:pt idx="25">
                  <c:v>2009-10</c:v>
                </c:pt>
                <c:pt idx="26">
                  <c:v>2010-11</c:v>
                </c:pt>
                <c:pt idx="27">
                  <c:v>2011-12</c:v>
                </c:pt>
                <c:pt idx="28">
                  <c:v>2012-13</c:v>
                </c:pt>
                <c:pt idx="29">
                  <c:v>2013-14</c:v>
                </c:pt>
              </c:strCache>
            </c:strRef>
          </c:cat>
          <c:val>
            <c:numRef>
              <c:f>'3 phases'!$D$15:$D$44</c:f>
              <c:numCache>
                <c:formatCode>0.00</c:formatCode>
                <c:ptCount val="30"/>
                <c:pt idx="0">
                  <c:v>106.9791500875378</c:v>
                </c:pt>
                <c:pt idx="1">
                  <c:v>106.00031831927423</c:v>
                </c:pt>
                <c:pt idx="2">
                  <c:v>103.27073054273437</c:v>
                </c:pt>
                <c:pt idx="3">
                  <c:v>104.99761260544327</c:v>
                </c:pt>
                <c:pt idx="4">
                  <c:v>104.98965462358747</c:v>
                </c:pt>
                <c:pt idx="5">
                  <c:v>102.92057934107912</c:v>
                </c:pt>
                <c:pt idx="6">
                  <c:v>100.10345376412542</c:v>
                </c:pt>
                <c:pt idx="7">
                  <c:v>96.983924876651287</c:v>
                </c:pt>
                <c:pt idx="8">
                  <c:v>97.127168550055714</c:v>
                </c:pt>
                <c:pt idx="9">
                  <c:v>98.67897501193697</c:v>
                </c:pt>
                <c:pt idx="10">
                  <c:v>100.85150405857075</c:v>
                </c:pt>
                <c:pt idx="11">
                  <c:v>101.99745344580613</c:v>
                </c:pt>
                <c:pt idx="12">
                  <c:v>102.00541142766195</c:v>
                </c:pt>
                <c:pt idx="13">
                  <c:v>102.22027693776859</c:v>
                </c:pt>
                <c:pt idx="14">
                  <c:v>102.91262135922329</c:v>
                </c:pt>
                <c:pt idx="15">
                  <c:v>102.71367181282827</c:v>
                </c:pt>
                <c:pt idx="16">
                  <c:v>100.31831927423205</c:v>
                </c:pt>
                <c:pt idx="17">
                  <c:v>101.161865350947</c:v>
                </c:pt>
                <c:pt idx="18">
                  <c:v>100.06366385484642</c:v>
                </c:pt>
                <c:pt idx="19">
                  <c:v>100</c:v>
                </c:pt>
                <c:pt idx="20">
                  <c:v>98.416361610695532</c:v>
                </c:pt>
                <c:pt idx="21">
                  <c:v>95.639025943020854</c:v>
                </c:pt>
                <c:pt idx="22">
                  <c:v>94.532866465064473</c:v>
                </c:pt>
                <c:pt idx="23">
                  <c:v>92.686614674518538</c:v>
                </c:pt>
                <c:pt idx="24">
                  <c:v>88.516632182078624</c:v>
                </c:pt>
                <c:pt idx="25">
                  <c:v>86.439598917714477</c:v>
                </c:pt>
                <c:pt idx="26">
                  <c:v>84.17157408881107</c:v>
                </c:pt>
                <c:pt idx="27">
                  <c:v>82.229826515995541</c:v>
                </c:pt>
                <c:pt idx="28">
                  <c:v>79.579818558013699</c:v>
                </c:pt>
                <c:pt idx="29">
                  <c:v>78.067802005411423</c:v>
                </c:pt>
              </c:numCache>
            </c:numRef>
          </c:val>
          <c:smooth val="0"/>
        </c:ser>
        <c:dLbls>
          <c:showLegendKey val="0"/>
          <c:showVal val="0"/>
          <c:showCatName val="0"/>
          <c:showSerName val="0"/>
          <c:showPercent val="0"/>
          <c:showBubbleSize val="0"/>
        </c:dLbls>
        <c:smooth val="0"/>
        <c:axId val="710213992"/>
        <c:axId val="710214384"/>
      </c:lineChart>
      <c:catAx>
        <c:axId val="710213992"/>
        <c:scaling>
          <c:orientation val="minMax"/>
        </c:scaling>
        <c:delete val="0"/>
        <c:axPos val="b"/>
        <c:numFmt formatCode="General" sourceLinked="0"/>
        <c:majorTickMark val="out"/>
        <c:minorTickMark val="none"/>
        <c:tickLblPos val="nextTo"/>
        <c:crossAx val="710214384"/>
        <c:crosses val="autoZero"/>
        <c:auto val="1"/>
        <c:lblAlgn val="ctr"/>
        <c:lblOffset val="100"/>
        <c:noMultiLvlLbl val="0"/>
      </c:catAx>
      <c:valAx>
        <c:axId val="710214384"/>
        <c:scaling>
          <c:orientation val="minMax"/>
          <c:min val="50"/>
        </c:scaling>
        <c:delete val="0"/>
        <c:axPos val="l"/>
        <c:majorGridlines>
          <c:spPr>
            <a:ln>
              <a:solidFill>
                <a:schemeClr val="bg1">
                  <a:lumMod val="85000"/>
                </a:schemeClr>
              </a:solidFill>
            </a:ln>
          </c:spPr>
        </c:majorGridlines>
        <c:numFmt formatCode="0" sourceLinked="0"/>
        <c:majorTickMark val="out"/>
        <c:minorTickMark val="none"/>
        <c:tickLblPos val="nextTo"/>
        <c:crossAx val="710213992"/>
        <c:crosses val="autoZero"/>
        <c:crossBetween val="between"/>
      </c:valAx>
    </c:plotArea>
    <c:plotVisOnly val="1"/>
    <c:dispBlanksAs val="gap"/>
    <c:showDLblsOverMax val="0"/>
  </c:chart>
  <c:externalData r:id="rId2">
    <c:autoUpdate val="0"/>
  </c:externalData>
  <c:userShapes r:id="rId3"/>
</c:chartSpace>
</file>

<file path=ppt/diagrams/_rels/data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7.xml.rels><?xml version="1.0" encoding="UTF-8" standalone="yes"?>
<Relationships xmlns="http://schemas.openxmlformats.org/package/2006/relationships"><Relationship Id="rId1" Type="http://schemas.openxmlformats.org/officeDocument/2006/relationships/slide" Target="../slides/slide1.xml"/></Relationships>
</file>

<file path=ppt/diagrams/_rels/data8.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513DA-2155-422C-9553-BCF408733C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AU"/>
        </a:p>
      </dgm:t>
    </dgm:pt>
    <dgm:pt modelId="{2EA46388-9607-4B95-9C83-4B14DEBF7CF3}">
      <dgm:prSet/>
      <dgm:spPr>
        <a:solidFill>
          <a:srgbClr val="F89621"/>
        </a:solidFill>
      </dgm:spPr>
      <dgm:t>
        <a:bodyPr/>
        <a:lstStyle/>
        <a:p>
          <a:r>
            <a:rPr lang="en-AU" dirty="0" smtClean="0">
              <a:solidFill>
                <a:schemeClr val="tx1"/>
              </a:solidFill>
            </a:rPr>
            <a:t>stimulate informed public discussion and debate on emerging policy issues</a:t>
          </a:r>
          <a:endParaRPr lang="en-AU" dirty="0">
            <a:solidFill>
              <a:schemeClr val="tx1"/>
            </a:solidFill>
          </a:endParaRPr>
        </a:p>
      </dgm:t>
    </dgm:pt>
    <dgm:pt modelId="{E45292A4-DB4A-43E8-A57A-E63434426503}" type="parTrans" cxnId="{D71D07BB-101D-46F9-850D-CE870230175B}">
      <dgm:prSet/>
      <dgm:spPr/>
      <dgm:t>
        <a:bodyPr/>
        <a:lstStyle/>
        <a:p>
          <a:endParaRPr lang="en-AU"/>
        </a:p>
      </dgm:t>
    </dgm:pt>
    <dgm:pt modelId="{5AAAE922-EC3A-49DA-8444-442353F4822B}" type="sibTrans" cxnId="{D71D07BB-101D-46F9-850D-CE870230175B}">
      <dgm:prSet/>
      <dgm:spPr/>
      <dgm:t>
        <a:bodyPr/>
        <a:lstStyle/>
        <a:p>
          <a:endParaRPr lang="en-AU"/>
        </a:p>
      </dgm:t>
    </dgm:pt>
    <dgm:pt modelId="{16CFD0EC-D040-46FE-95EB-CE8A8966D00B}">
      <dgm:prSet/>
      <dgm:spPr>
        <a:solidFill>
          <a:srgbClr val="AB0F14"/>
        </a:solidFill>
      </dgm:spPr>
      <dgm:t>
        <a:bodyPr/>
        <a:lstStyle/>
        <a:p>
          <a:r>
            <a:rPr lang="en-AU" dirty="0" smtClean="0">
              <a:solidFill>
                <a:schemeClr val="bg1"/>
              </a:solidFill>
            </a:rPr>
            <a:t>deepen the department’s stakeholder engagement</a:t>
          </a:r>
          <a:endParaRPr lang="en-AU" dirty="0">
            <a:solidFill>
              <a:schemeClr val="bg1"/>
            </a:solidFill>
          </a:endParaRPr>
        </a:p>
      </dgm:t>
    </dgm:pt>
    <dgm:pt modelId="{FD574565-EB1C-47C2-AF45-4744EC4BB537}" type="parTrans" cxnId="{7F7B4FE3-E273-4DE0-8E2A-50AF66072B1F}">
      <dgm:prSet/>
      <dgm:spPr/>
      <dgm:t>
        <a:bodyPr/>
        <a:lstStyle/>
        <a:p>
          <a:endParaRPr lang="en-AU"/>
        </a:p>
      </dgm:t>
    </dgm:pt>
    <dgm:pt modelId="{65F94C5D-69E5-423A-B088-51AD9A39B531}" type="sibTrans" cxnId="{7F7B4FE3-E273-4DE0-8E2A-50AF66072B1F}">
      <dgm:prSet/>
      <dgm:spPr/>
      <dgm:t>
        <a:bodyPr/>
        <a:lstStyle/>
        <a:p>
          <a:endParaRPr lang="en-AU"/>
        </a:p>
      </dgm:t>
    </dgm:pt>
    <dgm:pt modelId="{D779266D-7BE9-468C-BF6C-43E0614B7173}">
      <dgm:prSet/>
      <dgm:spPr>
        <a:solidFill>
          <a:srgbClr val="FFCB05"/>
        </a:solidFill>
      </dgm:spPr>
      <dgm:t>
        <a:bodyPr/>
        <a:lstStyle/>
        <a:p>
          <a:r>
            <a:rPr lang="en-AU" dirty="0" smtClean="0">
              <a:solidFill>
                <a:schemeClr val="tx1"/>
              </a:solidFill>
            </a:rPr>
            <a:t>strengthen the department’s capacity for fact-based policy development and advice</a:t>
          </a:r>
          <a:endParaRPr lang="en-AU" dirty="0">
            <a:solidFill>
              <a:schemeClr val="tx1"/>
            </a:solidFill>
          </a:endParaRPr>
        </a:p>
      </dgm:t>
    </dgm:pt>
    <dgm:pt modelId="{712EE019-62DF-4EFB-A727-77ED65AF8020}" type="parTrans" cxnId="{956DDDA0-88DE-49A8-B213-3766CB8142DA}">
      <dgm:prSet/>
      <dgm:spPr/>
      <dgm:t>
        <a:bodyPr/>
        <a:lstStyle/>
        <a:p>
          <a:endParaRPr lang="en-AU"/>
        </a:p>
      </dgm:t>
    </dgm:pt>
    <dgm:pt modelId="{CEC63530-240C-4C6C-9743-DF17DBB3E6B0}" type="sibTrans" cxnId="{956DDDA0-88DE-49A8-B213-3766CB8142DA}">
      <dgm:prSet/>
      <dgm:spPr/>
      <dgm:t>
        <a:bodyPr/>
        <a:lstStyle/>
        <a:p>
          <a:endParaRPr lang="en-AU"/>
        </a:p>
      </dgm:t>
    </dgm:pt>
    <dgm:pt modelId="{3FB2DDAC-0DB0-41C1-BEEE-98D713DF73D8}">
      <dgm:prSet/>
      <dgm:spPr/>
      <dgm:t>
        <a:bodyPr/>
        <a:lstStyle/>
        <a:p>
          <a:endParaRPr lang="en-AU" dirty="0"/>
        </a:p>
      </dgm:t>
    </dgm:pt>
    <dgm:pt modelId="{E6528862-0754-46E5-A360-BC7F849E5B0E}" type="parTrans" cxnId="{8DEED8A7-64F6-4DA2-9121-12B4738C2D7B}">
      <dgm:prSet/>
      <dgm:spPr/>
      <dgm:t>
        <a:bodyPr/>
        <a:lstStyle/>
        <a:p>
          <a:endParaRPr lang="en-AU"/>
        </a:p>
      </dgm:t>
    </dgm:pt>
    <dgm:pt modelId="{051EC81C-37A1-471E-8184-3B8F0A2AB967}" type="sibTrans" cxnId="{8DEED8A7-64F6-4DA2-9121-12B4738C2D7B}">
      <dgm:prSet/>
      <dgm:spPr/>
      <dgm:t>
        <a:bodyPr/>
        <a:lstStyle/>
        <a:p>
          <a:endParaRPr lang="en-AU"/>
        </a:p>
      </dgm:t>
    </dgm:pt>
    <dgm:pt modelId="{CB9270FC-5F22-4C21-B16F-350A5C891C44}">
      <dgm:prSet/>
      <dgm:spPr/>
      <dgm:t>
        <a:bodyPr/>
        <a:lstStyle/>
        <a:p>
          <a:endParaRPr lang="en-AU" dirty="0"/>
        </a:p>
      </dgm:t>
    </dgm:pt>
    <dgm:pt modelId="{F8F05EB2-5992-48DC-9D41-A1FC247A1B60}" type="parTrans" cxnId="{03474E22-DDAF-4219-BB8A-F942B5B3CEB7}">
      <dgm:prSet/>
      <dgm:spPr/>
      <dgm:t>
        <a:bodyPr/>
        <a:lstStyle/>
        <a:p>
          <a:endParaRPr lang="en-AU"/>
        </a:p>
      </dgm:t>
    </dgm:pt>
    <dgm:pt modelId="{A7D84939-F864-49F4-AFFC-0BFB0F2CEE1D}" type="sibTrans" cxnId="{03474E22-DDAF-4219-BB8A-F942B5B3CEB7}">
      <dgm:prSet/>
      <dgm:spPr/>
      <dgm:t>
        <a:bodyPr/>
        <a:lstStyle/>
        <a:p>
          <a:endParaRPr lang="en-AU"/>
        </a:p>
      </dgm:t>
    </dgm:pt>
    <dgm:pt modelId="{13221C59-1EC5-415D-95DB-8214C2027FDE}">
      <dgm:prSet/>
      <dgm:spPr/>
      <dgm:t>
        <a:bodyPr/>
        <a:lstStyle/>
        <a:p>
          <a:endParaRPr lang="en-AU" dirty="0"/>
        </a:p>
      </dgm:t>
    </dgm:pt>
    <dgm:pt modelId="{03BE4E79-0EE9-42B7-94F5-AB6DA6E17502}" type="parTrans" cxnId="{08796F06-4DC6-451D-ADCB-0CF5F30D710F}">
      <dgm:prSet/>
      <dgm:spPr/>
      <dgm:t>
        <a:bodyPr/>
        <a:lstStyle/>
        <a:p>
          <a:endParaRPr lang="en-AU"/>
        </a:p>
      </dgm:t>
    </dgm:pt>
    <dgm:pt modelId="{49B7F268-3CD9-44C9-8528-F56D48AD7603}" type="sibTrans" cxnId="{08796F06-4DC6-451D-ADCB-0CF5F30D710F}">
      <dgm:prSet/>
      <dgm:spPr/>
      <dgm:t>
        <a:bodyPr/>
        <a:lstStyle/>
        <a:p>
          <a:endParaRPr lang="en-AU"/>
        </a:p>
      </dgm:t>
    </dgm:pt>
    <dgm:pt modelId="{96C54770-55DC-4DBF-A2E5-F1B1F3D286A8}" type="pres">
      <dgm:prSet presAssocID="{9BF513DA-2155-422C-9553-BCF408733C24}" presName="vert0" presStyleCnt="0">
        <dgm:presLayoutVars>
          <dgm:dir/>
          <dgm:animOne val="branch"/>
          <dgm:animLvl val="lvl"/>
        </dgm:presLayoutVars>
      </dgm:prSet>
      <dgm:spPr/>
      <dgm:t>
        <a:bodyPr/>
        <a:lstStyle/>
        <a:p>
          <a:endParaRPr lang="en-AU"/>
        </a:p>
      </dgm:t>
    </dgm:pt>
    <dgm:pt modelId="{B2C04832-840A-4F56-B2F9-E2ECFEF8FA88}" type="pres">
      <dgm:prSet presAssocID="{3FB2DDAC-0DB0-41C1-BEEE-98D713DF73D8}" presName="thickLine" presStyleLbl="alignNode1" presStyleIdx="0" presStyleCnt="3"/>
      <dgm:spPr/>
    </dgm:pt>
    <dgm:pt modelId="{F628BF5F-764C-4267-B28D-D27167B964E5}" type="pres">
      <dgm:prSet presAssocID="{3FB2DDAC-0DB0-41C1-BEEE-98D713DF73D8}" presName="horz1" presStyleCnt="0"/>
      <dgm:spPr/>
    </dgm:pt>
    <dgm:pt modelId="{EBC641CA-7EC0-4857-AF39-94715290354F}" type="pres">
      <dgm:prSet presAssocID="{3FB2DDAC-0DB0-41C1-BEEE-98D713DF73D8}" presName="tx1" presStyleLbl="revTx" presStyleIdx="0" presStyleCnt="6"/>
      <dgm:spPr/>
      <dgm:t>
        <a:bodyPr/>
        <a:lstStyle/>
        <a:p>
          <a:endParaRPr lang="en-AU"/>
        </a:p>
      </dgm:t>
    </dgm:pt>
    <dgm:pt modelId="{F545F7D5-5D0A-42F7-BA3D-F1BF21482714}" type="pres">
      <dgm:prSet presAssocID="{3FB2DDAC-0DB0-41C1-BEEE-98D713DF73D8}" presName="vert1" presStyleCnt="0"/>
      <dgm:spPr/>
    </dgm:pt>
    <dgm:pt modelId="{86CF97D0-618E-4877-BC89-DDDC1C3ED66F}" type="pres">
      <dgm:prSet presAssocID="{D779266D-7BE9-468C-BF6C-43E0614B7173}" presName="vertSpace2a" presStyleCnt="0"/>
      <dgm:spPr/>
    </dgm:pt>
    <dgm:pt modelId="{08C42E3A-9F2B-4B2E-92B2-FBD8932D9B4F}" type="pres">
      <dgm:prSet presAssocID="{D779266D-7BE9-468C-BF6C-43E0614B7173}" presName="horz2" presStyleCnt="0"/>
      <dgm:spPr/>
    </dgm:pt>
    <dgm:pt modelId="{EBF0E095-8C2B-4554-B653-95F4DC7AE254}" type="pres">
      <dgm:prSet presAssocID="{D779266D-7BE9-468C-BF6C-43E0614B7173}" presName="horzSpace2" presStyleCnt="0"/>
      <dgm:spPr/>
    </dgm:pt>
    <dgm:pt modelId="{21868BC4-92FD-407C-9CE3-093A9C0610E3}" type="pres">
      <dgm:prSet presAssocID="{D779266D-7BE9-468C-BF6C-43E0614B7173}" presName="tx2" presStyleLbl="revTx" presStyleIdx="1" presStyleCnt="6" custScaleX="126038"/>
      <dgm:spPr/>
      <dgm:t>
        <a:bodyPr/>
        <a:lstStyle/>
        <a:p>
          <a:endParaRPr lang="en-AU"/>
        </a:p>
      </dgm:t>
    </dgm:pt>
    <dgm:pt modelId="{FB716D93-1B44-4E8A-B3DF-B72046530C5E}" type="pres">
      <dgm:prSet presAssocID="{D779266D-7BE9-468C-BF6C-43E0614B7173}" presName="vert2" presStyleCnt="0"/>
      <dgm:spPr/>
    </dgm:pt>
    <dgm:pt modelId="{CE23AED8-6104-45C8-AC10-AF80B8E24361}" type="pres">
      <dgm:prSet presAssocID="{D779266D-7BE9-468C-BF6C-43E0614B7173}" presName="thinLine2b" presStyleLbl="callout" presStyleIdx="0" presStyleCnt="3"/>
      <dgm:spPr/>
    </dgm:pt>
    <dgm:pt modelId="{F04FD4A1-309F-49C6-8B50-21CCB4C6713A}" type="pres">
      <dgm:prSet presAssocID="{D779266D-7BE9-468C-BF6C-43E0614B7173}" presName="vertSpace2b" presStyleCnt="0"/>
      <dgm:spPr/>
    </dgm:pt>
    <dgm:pt modelId="{7E139C0D-36B6-4306-8331-9F795FC7072E}" type="pres">
      <dgm:prSet presAssocID="{CB9270FC-5F22-4C21-B16F-350A5C891C44}" presName="thickLine" presStyleLbl="alignNode1" presStyleIdx="1" presStyleCnt="3"/>
      <dgm:spPr/>
    </dgm:pt>
    <dgm:pt modelId="{B1D27DD7-7CFE-41D5-913E-7AE8EC507454}" type="pres">
      <dgm:prSet presAssocID="{CB9270FC-5F22-4C21-B16F-350A5C891C44}" presName="horz1" presStyleCnt="0"/>
      <dgm:spPr/>
    </dgm:pt>
    <dgm:pt modelId="{EA5C2B33-3411-4B9D-AF77-CB0FA25E779C}" type="pres">
      <dgm:prSet presAssocID="{CB9270FC-5F22-4C21-B16F-350A5C891C44}" presName="tx1" presStyleLbl="revTx" presStyleIdx="2" presStyleCnt="6"/>
      <dgm:spPr/>
      <dgm:t>
        <a:bodyPr/>
        <a:lstStyle/>
        <a:p>
          <a:endParaRPr lang="en-AU"/>
        </a:p>
      </dgm:t>
    </dgm:pt>
    <dgm:pt modelId="{692A28CC-3A81-4493-9B27-54B2604F98C2}" type="pres">
      <dgm:prSet presAssocID="{CB9270FC-5F22-4C21-B16F-350A5C891C44}" presName="vert1" presStyleCnt="0"/>
      <dgm:spPr/>
    </dgm:pt>
    <dgm:pt modelId="{77B48069-F9BD-4F44-931B-DE142AE78C08}" type="pres">
      <dgm:prSet presAssocID="{2EA46388-9607-4B95-9C83-4B14DEBF7CF3}" presName="vertSpace2a" presStyleCnt="0"/>
      <dgm:spPr/>
    </dgm:pt>
    <dgm:pt modelId="{FA6B5D3D-B9C7-42ED-9337-0C62EAB46804}" type="pres">
      <dgm:prSet presAssocID="{2EA46388-9607-4B95-9C83-4B14DEBF7CF3}" presName="horz2" presStyleCnt="0"/>
      <dgm:spPr/>
    </dgm:pt>
    <dgm:pt modelId="{90AF13F0-EBD8-4EB5-8757-0A606AC6B459}" type="pres">
      <dgm:prSet presAssocID="{2EA46388-9607-4B95-9C83-4B14DEBF7CF3}" presName="horzSpace2" presStyleCnt="0"/>
      <dgm:spPr/>
    </dgm:pt>
    <dgm:pt modelId="{EA865DFA-8315-468E-BE4F-BD20552467DA}" type="pres">
      <dgm:prSet presAssocID="{2EA46388-9607-4B95-9C83-4B14DEBF7CF3}" presName="tx2" presStyleLbl="revTx" presStyleIdx="3" presStyleCnt="6" custScaleX="124312"/>
      <dgm:spPr/>
      <dgm:t>
        <a:bodyPr/>
        <a:lstStyle/>
        <a:p>
          <a:endParaRPr lang="en-AU"/>
        </a:p>
      </dgm:t>
    </dgm:pt>
    <dgm:pt modelId="{F6E6BBF8-CF0C-4F57-B8BE-854B77728AC3}" type="pres">
      <dgm:prSet presAssocID="{2EA46388-9607-4B95-9C83-4B14DEBF7CF3}" presName="vert2" presStyleCnt="0"/>
      <dgm:spPr/>
    </dgm:pt>
    <dgm:pt modelId="{A47194DC-4936-46D4-92EC-0EF273341E76}" type="pres">
      <dgm:prSet presAssocID="{2EA46388-9607-4B95-9C83-4B14DEBF7CF3}" presName="thinLine2b" presStyleLbl="callout" presStyleIdx="1" presStyleCnt="3"/>
      <dgm:spPr/>
    </dgm:pt>
    <dgm:pt modelId="{0399B1E6-3001-407A-9189-C32D8BD8CE6B}" type="pres">
      <dgm:prSet presAssocID="{2EA46388-9607-4B95-9C83-4B14DEBF7CF3}" presName="vertSpace2b" presStyleCnt="0"/>
      <dgm:spPr/>
    </dgm:pt>
    <dgm:pt modelId="{E0E65758-CBA3-46EB-AAB7-5D619E942654}" type="pres">
      <dgm:prSet presAssocID="{13221C59-1EC5-415D-95DB-8214C2027FDE}" presName="thickLine" presStyleLbl="alignNode1" presStyleIdx="2" presStyleCnt="3"/>
      <dgm:spPr/>
    </dgm:pt>
    <dgm:pt modelId="{F6F78125-8A20-44E5-BC79-0DC8C07D7A7B}" type="pres">
      <dgm:prSet presAssocID="{13221C59-1EC5-415D-95DB-8214C2027FDE}" presName="horz1" presStyleCnt="0"/>
      <dgm:spPr/>
    </dgm:pt>
    <dgm:pt modelId="{E5C793C4-E5F2-4F32-A9CE-5D653D28C745}" type="pres">
      <dgm:prSet presAssocID="{13221C59-1EC5-415D-95DB-8214C2027FDE}" presName="tx1" presStyleLbl="revTx" presStyleIdx="4" presStyleCnt="6"/>
      <dgm:spPr/>
      <dgm:t>
        <a:bodyPr/>
        <a:lstStyle/>
        <a:p>
          <a:endParaRPr lang="en-AU"/>
        </a:p>
      </dgm:t>
    </dgm:pt>
    <dgm:pt modelId="{7127A7FB-A040-431A-9C8F-379B7D5E45E4}" type="pres">
      <dgm:prSet presAssocID="{13221C59-1EC5-415D-95DB-8214C2027FDE}" presName="vert1" presStyleCnt="0"/>
      <dgm:spPr/>
    </dgm:pt>
    <dgm:pt modelId="{AF5C7E7F-6393-488C-9BD9-823C880C0FE2}" type="pres">
      <dgm:prSet presAssocID="{16CFD0EC-D040-46FE-95EB-CE8A8966D00B}" presName="vertSpace2a" presStyleCnt="0"/>
      <dgm:spPr/>
    </dgm:pt>
    <dgm:pt modelId="{1C86D212-2104-419D-AF71-1FABED9F528D}" type="pres">
      <dgm:prSet presAssocID="{16CFD0EC-D040-46FE-95EB-CE8A8966D00B}" presName="horz2" presStyleCnt="0"/>
      <dgm:spPr/>
    </dgm:pt>
    <dgm:pt modelId="{96A0E44F-CA91-4CC9-8DC7-9B6782622948}" type="pres">
      <dgm:prSet presAssocID="{16CFD0EC-D040-46FE-95EB-CE8A8966D00B}" presName="horzSpace2" presStyleCnt="0"/>
      <dgm:spPr/>
    </dgm:pt>
    <dgm:pt modelId="{CEFF4824-5F1B-428A-934B-44C910462803}" type="pres">
      <dgm:prSet presAssocID="{16CFD0EC-D040-46FE-95EB-CE8A8966D00B}" presName="tx2" presStyleLbl="revTx" presStyleIdx="5" presStyleCnt="6" custScaleX="125513"/>
      <dgm:spPr/>
      <dgm:t>
        <a:bodyPr/>
        <a:lstStyle/>
        <a:p>
          <a:endParaRPr lang="en-AU"/>
        </a:p>
      </dgm:t>
    </dgm:pt>
    <dgm:pt modelId="{40FF1071-D189-441B-8995-A29AC2AA8350}" type="pres">
      <dgm:prSet presAssocID="{16CFD0EC-D040-46FE-95EB-CE8A8966D00B}" presName="vert2" presStyleCnt="0"/>
      <dgm:spPr/>
    </dgm:pt>
    <dgm:pt modelId="{BE9782BB-017C-4505-8DA9-982DAA1E47DA}" type="pres">
      <dgm:prSet presAssocID="{16CFD0EC-D040-46FE-95EB-CE8A8966D00B}" presName="thinLine2b" presStyleLbl="callout" presStyleIdx="2" presStyleCnt="3"/>
      <dgm:spPr/>
    </dgm:pt>
    <dgm:pt modelId="{F7E57621-A06F-4795-B9E8-BF599DBA76F5}" type="pres">
      <dgm:prSet presAssocID="{16CFD0EC-D040-46FE-95EB-CE8A8966D00B}" presName="vertSpace2b" presStyleCnt="0"/>
      <dgm:spPr/>
    </dgm:pt>
  </dgm:ptLst>
  <dgm:cxnLst>
    <dgm:cxn modelId="{A4DF2D68-08D3-4546-AA16-CC3A634416CA}" type="presOf" srcId="{CB9270FC-5F22-4C21-B16F-350A5C891C44}" destId="{EA5C2B33-3411-4B9D-AF77-CB0FA25E779C}" srcOrd="0" destOrd="0" presId="urn:microsoft.com/office/officeart/2008/layout/LinedList"/>
    <dgm:cxn modelId="{03474E22-DDAF-4219-BB8A-F942B5B3CEB7}" srcId="{9BF513DA-2155-422C-9553-BCF408733C24}" destId="{CB9270FC-5F22-4C21-B16F-350A5C891C44}" srcOrd="1" destOrd="0" parTransId="{F8F05EB2-5992-48DC-9D41-A1FC247A1B60}" sibTransId="{A7D84939-F864-49F4-AFFC-0BFB0F2CEE1D}"/>
    <dgm:cxn modelId="{1399F399-CB4C-4328-B819-1C1DA9BB0F95}" type="presOf" srcId="{9BF513DA-2155-422C-9553-BCF408733C24}" destId="{96C54770-55DC-4DBF-A2E5-F1B1F3D286A8}" srcOrd="0" destOrd="0" presId="urn:microsoft.com/office/officeart/2008/layout/LinedList"/>
    <dgm:cxn modelId="{8DEED8A7-64F6-4DA2-9121-12B4738C2D7B}" srcId="{9BF513DA-2155-422C-9553-BCF408733C24}" destId="{3FB2DDAC-0DB0-41C1-BEEE-98D713DF73D8}" srcOrd="0" destOrd="0" parTransId="{E6528862-0754-46E5-A360-BC7F849E5B0E}" sibTransId="{051EC81C-37A1-471E-8184-3B8F0A2AB967}"/>
    <dgm:cxn modelId="{956DDDA0-88DE-49A8-B213-3766CB8142DA}" srcId="{3FB2DDAC-0DB0-41C1-BEEE-98D713DF73D8}" destId="{D779266D-7BE9-468C-BF6C-43E0614B7173}" srcOrd="0" destOrd="0" parTransId="{712EE019-62DF-4EFB-A727-77ED65AF8020}" sibTransId="{CEC63530-240C-4C6C-9743-DF17DBB3E6B0}"/>
    <dgm:cxn modelId="{B73EBC24-E229-4044-B286-F07E4D483382}" type="presOf" srcId="{D779266D-7BE9-468C-BF6C-43E0614B7173}" destId="{21868BC4-92FD-407C-9CE3-093A9C0610E3}" srcOrd="0" destOrd="0" presId="urn:microsoft.com/office/officeart/2008/layout/LinedList"/>
    <dgm:cxn modelId="{5B1CD6F3-9A30-4B00-82D0-ABAE23C48C75}" type="presOf" srcId="{16CFD0EC-D040-46FE-95EB-CE8A8966D00B}" destId="{CEFF4824-5F1B-428A-934B-44C910462803}" srcOrd="0" destOrd="0" presId="urn:microsoft.com/office/officeart/2008/layout/LinedList"/>
    <dgm:cxn modelId="{60ECC91F-872D-40BD-80EE-C932E46DB67D}" type="presOf" srcId="{3FB2DDAC-0DB0-41C1-BEEE-98D713DF73D8}" destId="{EBC641CA-7EC0-4857-AF39-94715290354F}" srcOrd="0" destOrd="0" presId="urn:microsoft.com/office/officeart/2008/layout/LinedList"/>
    <dgm:cxn modelId="{D71D07BB-101D-46F9-850D-CE870230175B}" srcId="{CB9270FC-5F22-4C21-B16F-350A5C891C44}" destId="{2EA46388-9607-4B95-9C83-4B14DEBF7CF3}" srcOrd="0" destOrd="0" parTransId="{E45292A4-DB4A-43E8-A57A-E63434426503}" sibTransId="{5AAAE922-EC3A-49DA-8444-442353F4822B}"/>
    <dgm:cxn modelId="{E3579DB7-D046-4B9D-8C15-0E88C745FA4B}" type="presOf" srcId="{13221C59-1EC5-415D-95DB-8214C2027FDE}" destId="{E5C793C4-E5F2-4F32-A9CE-5D653D28C745}" srcOrd="0" destOrd="0" presId="urn:microsoft.com/office/officeart/2008/layout/LinedList"/>
    <dgm:cxn modelId="{A8E9C40B-976D-48EE-9A8D-E5DB6957C683}" type="presOf" srcId="{2EA46388-9607-4B95-9C83-4B14DEBF7CF3}" destId="{EA865DFA-8315-468E-BE4F-BD20552467DA}" srcOrd="0" destOrd="0" presId="urn:microsoft.com/office/officeart/2008/layout/LinedList"/>
    <dgm:cxn modelId="{08796F06-4DC6-451D-ADCB-0CF5F30D710F}" srcId="{9BF513DA-2155-422C-9553-BCF408733C24}" destId="{13221C59-1EC5-415D-95DB-8214C2027FDE}" srcOrd="2" destOrd="0" parTransId="{03BE4E79-0EE9-42B7-94F5-AB6DA6E17502}" sibTransId="{49B7F268-3CD9-44C9-8528-F56D48AD7603}"/>
    <dgm:cxn modelId="{7F7B4FE3-E273-4DE0-8E2A-50AF66072B1F}" srcId="{13221C59-1EC5-415D-95DB-8214C2027FDE}" destId="{16CFD0EC-D040-46FE-95EB-CE8A8966D00B}" srcOrd="0" destOrd="0" parTransId="{FD574565-EB1C-47C2-AF45-4744EC4BB537}" sibTransId="{65F94C5D-69E5-423A-B088-51AD9A39B531}"/>
    <dgm:cxn modelId="{C4BF9BC7-AD99-402C-BDEF-1D634C888823}" type="presParOf" srcId="{96C54770-55DC-4DBF-A2E5-F1B1F3D286A8}" destId="{B2C04832-840A-4F56-B2F9-E2ECFEF8FA88}" srcOrd="0" destOrd="0" presId="urn:microsoft.com/office/officeart/2008/layout/LinedList"/>
    <dgm:cxn modelId="{8C7A3B30-1C33-4706-A877-2746579C225B}" type="presParOf" srcId="{96C54770-55DC-4DBF-A2E5-F1B1F3D286A8}" destId="{F628BF5F-764C-4267-B28D-D27167B964E5}" srcOrd="1" destOrd="0" presId="urn:microsoft.com/office/officeart/2008/layout/LinedList"/>
    <dgm:cxn modelId="{C1CB8CAB-8BF1-4772-9D41-6184F239C5BC}" type="presParOf" srcId="{F628BF5F-764C-4267-B28D-D27167B964E5}" destId="{EBC641CA-7EC0-4857-AF39-94715290354F}" srcOrd="0" destOrd="0" presId="urn:microsoft.com/office/officeart/2008/layout/LinedList"/>
    <dgm:cxn modelId="{B3642829-C80D-4CCB-8650-AB3CC5E65F55}" type="presParOf" srcId="{F628BF5F-764C-4267-B28D-D27167B964E5}" destId="{F545F7D5-5D0A-42F7-BA3D-F1BF21482714}" srcOrd="1" destOrd="0" presId="urn:microsoft.com/office/officeart/2008/layout/LinedList"/>
    <dgm:cxn modelId="{5CD4F70C-6BC9-41AB-9407-7ED47CC5AAC6}" type="presParOf" srcId="{F545F7D5-5D0A-42F7-BA3D-F1BF21482714}" destId="{86CF97D0-618E-4877-BC89-DDDC1C3ED66F}" srcOrd="0" destOrd="0" presId="urn:microsoft.com/office/officeart/2008/layout/LinedList"/>
    <dgm:cxn modelId="{0391A46D-13F0-4D10-8541-33492BD88C7A}" type="presParOf" srcId="{F545F7D5-5D0A-42F7-BA3D-F1BF21482714}" destId="{08C42E3A-9F2B-4B2E-92B2-FBD8932D9B4F}" srcOrd="1" destOrd="0" presId="urn:microsoft.com/office/officeart/2008/layout/LinedList"/>
    <dgm:cxn modelId="{422A0B2D-6821-4F02-A168-C969DC0A15C6}" type="presParOf" srcId="{08C42E3A-9F2B-4B2E-92B2-FBD8932D9B4F}" destId="{EBF0E095-8C2B-4554-B653-95F4DC7AE254}" srcOrd="0" destOrd="0" presId="urn:microsoft.com/office/officeart/2008/layout/LinedList"/>
    <dgm:cxn modelId="{5AE03617-AB8A-4549-BAAE-56764596A8AB}" type="presParOf" srcId="{08C42E3A-9F2B-4B2E-92B2-FBD8932D9B4F}" destId="{21868BC4-92FD-407C-9CE3-093A9C0610E3}" srcOrd="1" destOrd="0" presId="urn:microsoft.com/office/officeart/2008/layout/LinedList"/>
    <dgm:cxn modelId="{0DA259F8-C1B9-48E1-9C46-C5CF2BD5897C}" type="presParOf" srcId="{08C42E3A-9F2B-4B2E-92B2-FBD8932D9B4F}" destId="{FB716D93-1B44-4E8A-B3DF-B72046530C5E}" srcOrd="2" destOrd="0" presId="urn:microsoft.com/office/officeart/2008/layout/LinedList"/>
    <dgm:cxn modelId="{3DCC6AE8-2DA3-4980-BB78-ABDD9381CEDA}" type="presParOf" srcId="{F545F7D5-5D0A-42F7-BA3D-F1BF21482714}" destId="{CE23AED8-6104-45C8-AC10-AF80B8E24361}" srcOrd="2" destOrd="0" presId="urn:microsoft.com/office/officeart/2008/layout/LinedList"/>
    <dgm:cxn modelId="{14884B41-916F-44F7-9FA9-A4143DB88FFF}" type="presParOf" srcId="{F545F7D5-5D0A-42F7-BA3D-F1BF21482714}" destId="{F04FD4A1-309F-49C6-8B50-21CCB4C6713A}" srcOrd="3" destOrd="0" presId="urn:microsoft.com/office/officeart/2008/layout/LinedList"/>
    <dgm:cxn modelId="{F332D868-0229-4B91-A451-D7B558E8A810}" type="presParOf" srcId="{96C54770-55DC-4DBF-A2E5-F1B1F3D286A8}" destId="{7E139C0D-36B6-4306-8331-9F795FC7072E}" srcOrd="2" destOrd="0" presId="urn:microsoft.com/office/officeart/2008/layout/LinedList"/>
    <dgm:cxn modelId="{99B511F8-B5AD-4C75-B957-FDA66D27C459}" type="presParOf" srcId="{96C54770-55DC-4DBF-A2E5-F1B1F3D286A8}" destId="{B1D27DD7-7CFE-41D5-913E-7AE8EC507454}" srcOrd="3" destOrd="0" presId="urn:microsoft.com/office/officeart/2008/layout/LinedList"/>
    <dgm:cxn modelId="{EF66EF99-388E-44FF-803D-20229D6DFA27}" type="presParOf" srcId="{B1D27DD7-7CFE-41D5-913E-7AE8EC507454}" destId="{EA5C2B33-3411-4B9D-AF77-CB0FA25E779C}" srcOrd="0" destOrd="0" presId="urn:microsoft.com/office/officeart/2008/layout/LinedList"/>
    <dgm:cxn modelId="{CFAC8769-7E7B-484A-8378-EF2798956303}" type="presParOf" srcId="{B1D27DD7-7CFE-41D5-913E-7AE8EC507454}" destId="{692A28CC-3A81-4493-9B27-54B2604F98C2}" srcOrd="1" destOrd="0" presId="urn:microsoft.com/office/officeart/2008/layout/LinedList"/>
    <dgm:cxn modelId="{BA4A0700-C465-48A3-B470-75B347B12E33}" type="presParOf" srcId="{692A28CC-3A81-4493-9B27-54B2604F98C2}" destId="{77B48069-F9BD-4F44-931B-DE142AE78C08}" srcOrd="0" destOrd="0" presId="urn:microsoft.com/office/officeart/2008/layout/LinedList"/>
    <dgm:cxn modelId="{8EB941C7-9A3E-4925-BC69-258F084D38B0}" type="presParOf" srcId="{692A28CC-3A81-4493-9B27-54B2604F98C2}" destId="{FA6B5D3D-B9C7-42ED-9337-0C62EAB46804}" srcOrd="1" destOrd="0" presId="urn:microsoft.com/office/officeart/2008/layout/LinedList"/>
    <dgm:cxn modelId="{DC8FBB37-8BE4-447B-AE2B-45FCE85CD1E1}" type="presParOf" srcId="{FA6B5D3D-B9C7-42ED-9337-0C62EAB46804}" destId="{90AF13F0-EBD8-4EB5-8757-0A606AC6B459}" srcOrd="0" destOrd="0" presId="urn:microsoft.com/office/officeart/2008/layout/LinedList"/>
    <dgm:cxn modelId="{E13099B9-FD48-4541-BA13-040E76BF7736}" type="presParOf" srcId="{FA6B5D3D-B9C7-42ED-9337-0C62EAB46804}" destId="{EA865DFA-8315-468E-BE4F-BD20552467DA}" srcOrd="1" destOrd="0" presId="urn:microsoft.com/office/officeart/2008/layout/LinedList"/>
    <dgm:cxn modelId="{AAA5B505-4529-405A-9902-B00EBB0CFB92}" type="presParOf" srcId="{FA6B5D3D-B9C7-42ED-9337-0C62EAB46804}" destId="{F6E6BBF8-CF0C-4F57-B8BE-854B77728AC3}" srcOrd="2" destOrd="0" presId="urn:microsoft.com/office/officeart/2008/layout/LinedList"/>
    <dgm:cxn modelId="{98B26E6A-60AE-4091-8094-85F89CA811D3}" type="presParOf" srcId="{692A28CC-3A81-4493-9B27-54B2604F98C2}" destId="{A47194DC-4936-46D4-92EC-0EF273341E76}" srcOrd="2" destOrd="0" presId="urn:microsoft.com/office/officeart/2008/layout/LinedList"/>
    <dgm:cxn modelId="{D03B3D75-7398-4078-920D-EDCFE9F60923}" type="presParOf" srcId="{692A28CC-3A81-4493-9B27-54B2604F98C2}" destId="{0399B1E6-3001-407A-9189-C32D8BD8CE6B}" srcOrd="3" destOrd="0" presId="urn:microsoft.com/office/officeart/2008/layout/LinedList"/>
    <dgm:cxn modelId="{DF2EE64B-B593-472D-9239-5EABBE8B6ACB}" type="presParOf" srcId="{96C54770-55DC-4DBF-A2E5-F1B1F3D286A8}" destId="{E0E65758-CBA3-46EB-AAB7-5D619E942654}" srcOrd="4" destOrd="0" presId="urn:microsoft.com/office/officeart/2008/layout/LinedList"/>
    <dgm:cxn modelId="{103A8AA2-5C51-438B-B84A-9E78FDC2011B}" type="presParOf" srcId="{96C54770-55DC-4DBF-A2E5-F1B1F3D286A8}" destId="{F6F78125-8A20-44E5-BC79-0DC8C07D7A7B}" srcOrd="5" destOrd="0" presId="urn:microsoft.com/office/officeart/2008/layout/LinedList"/>
    <dgm:cxn modelId="{A4C7CCE6-F7CB-4C42-AA4A-2C9733C433F2}" type="presParOf" srcId="{F6F78125-8A20-44E5-BC79-0DC8C07D7A7B}" destId="{E5C793C4-E5F2-4F32-A9CE-5D653D28C745}" srcOrd="0" destOrd="0" presId="urn:microsoft.com/office/officeart/2008/layout/LinedList"/>
    <dgm:cxn modelId="{6D414807-EF9A-4FEC-9037-A44E6C6BFB10}" type="presParOf" srcId="{F6F78125-8A20-44E5-BC79-0DC8C07D7A7B}" destId="{7127A7FB-A040-431A-9C8F-379B7D5E45E4}" srcOrd="1" destOrd="0" presId="urn:microsoft.com/office/officeart/2008/layout/LinedList"/>
    <dgm:cxn modelId="{C830496C-E1AE-492E-B39A-21EEBDFA4E45}" type="presParOf" srcId="{7127A7FB-A040-431A-9C8F-379B7D5E45E4}" destId="{AF5C7E7F-6393-488C-9BD9-823C880C0FE2}" srcOrd="0" destOrd="0" presId="urn:microsoft.com/office/officeart/2008/layout/LinedList"/>
    <dgm:cxn modelId="{C6CEAD09-876D-4DDE-B6D6-05EBD4A128FE}" type="presParOf" srcId="{7127A7FB-A040-431A-9C8F-379B7D5E45E4}" destId="{1C86D212-2104-419D-AF71-1FABED9F528D}" srcOrd="1" destOrd="0" presId="urn:microsoft.com/office/officeart/2008/layout/LinedList"/>
    <dgm:cxn modelId="{5415781D-B102-47B1-AC46-22B23FB7613B}" type="presParOf" srcId="{1C86D212-2104-419D-AF71-1FABED9F528D}" destId="{96A0E44F-CA91-4CC9-8DC7-9B6782622948}" srcOrd="0" destOrd="0" presId="urn:microsoft.com/office/officeart/2008/layout/LinedList"/>
    <dgm:cxn modelId="{5D6D597E-50FC-40C4-A012-81DDAFC670FF}" type="presParOf" srcId="{1C86D212-2104-419D-AF71-1FABED9F528D}" destId="{CEFF4824-5F1B-428A-934B-44C910462803}" srcOrd="1" destOrd="0" presId="urn:microsoft.com/office/officeart/2008/layout/LinedList"/>
    <dgm:cxn modelId="{A424B37C-506A-48F4-8F0D-736122EE9D7A}" type="presParOf" srcId="{1C86D212-2104-419D-AF71-1FABED9F528D}" destId="{40FF1071-D189-441B-8995-A29AC2AA8350}" srcOrd="2" destOrd="0" presId="urn:microsoft.com/office/officeart/2008/layout/LinedList"/>
    <dgm:cxn modelId="{99969895-B313-4888-9973-F6EA7E7B15A1}" type="presParOf" srcId="{7127A7FB-A040-431A-9C8F-379B7D5E45E4}" destId="{BE9782BB-017C-4505-8DA9-982DAA1E47DA}" srcOrd="2" destOrd="0" presId="urn:microsoft.com/office/officeart/2008/layout/LinedList"/>
    <dgm:cxn modelId="{AB7B2FC6-56A9-4E54-8F6D-AF0AAE8DA13C}" type="presParOf" srcId="{7127A7FB-A040-431A-9C8F-379B7D5E45E4}" destId="{F7E57621-A06F-4795-B9E8-BF599DBA76F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03205D-BC59-462C-A670-EEC9154C1EDF}" type="doc">
      <dgm:prSet loTypeId="urn:microsoft.com/office/officeart/2005/8/layout/vList5" loCatId="list" qsTypeId="urn:microsoft.com/office/officeart/2005/8/quickstyle/simple1" qsCatId="simple" csTypeId="urn:microsoft.com/office/officeart/2005/8/colors/accent6_4" csCatId="accent6" phldr="1"/>
      <dgm:spPr/>
      <dgm:t>
        <a:bodyPr/>
        <a:lstStyle/>
        <a:p>
          <a:endParaRPr lang="en-AU"/>
        </a:p>
      </dgm:t>
    </dgm:pt>
    <dgm:pt modelId="{3DA4CC8A-8515-4948-9A63-34E0BFC2420B}">
      <dgm:prSet phldrT="[Text]"/>
      <dgm:spPr>
        <a:solidFill>
          <a:srgbClr val="FFCB05"/>
        </a:solidFill>
      </dgm:spPr>
      <dgm:t>
        <a:bodyPr/>
        <a:lstStyle/>
        <a:p>
          <a:r>
            <a:rPr lang="en-AU" b="1" dirty="0" smtClean="0">
              <a:solidFill>
                <a:schemeClr val="tx1"/>
              </a:solidFill>
            </a:rPr>
            <a:t>Key facts </a:t>
          </a:r>
          <a:endParaRPr lang="en-AU" b="1" dirty="0">
            <a:solidFill>
              <a:schemeClr val="tx1"/>
            </a:solidFill>
          </a:endParaRPr>
        </a:p>
      </dgm:t>
    </dgm:pt>
    <dgm:pt modelId="{CE39607F-1E38-4651-AA34-A4D4EB902B2F}" type="parTrans" cxnId="{E7BC5E88-15BD-4FA6-AB35-899461E027C2}">
      <dgm:prSet/>
      <dgm:spPr/>
      <dgm:t>
        <a:bodyPr/>
        <a:lstStyle/>
        <a:p>
          <a:endParaRPr lang="en-AU">
            <a:solidFill>
              <a:schemeClr val="tx1"/>
            </a:solidFill>
          </a:endParaRPr>
        </a:p>
      </dgm:t>
    </dgm:pt>
    <dgm:pt modelId="{91E7DBDE-0561-48AF-9D48-F9D9946B9B26}" type="sibTrans" cxnId="{E7BC5E88-15BD-4FA6-AB35-899461E027C2}">
      <dgm:prSet/>
      <dgm:spPr/>
      <dgm:t>
        <a:bodyPr/>
        <a:lstStyle/>
        <a:p>
          <a:endParaRPr lang="en-AU">
            <a:solidFill>
              <a:schemeClr val="tx1"/>
            </a:solidFill>
          </a:endParaRPr>
        </a:p>
      </dgm:t>
    </dgm:pt>
    <dgm:pt modelId="{4BD19828-8BFC-4E71-A330-CCE160F2BD57}">
      <dgm:prSet phldrT="[Text]"/>
      <dgm:spPr>
        <a:solidFill>
          <a:srgbClr val="FFCB05"/>
        </a:solidFill>
      </dgm:spPr>
      <dgm:t>
        <a:bodyPr/>
        <a:lstStyle/>
        <a:p>
          <a:r>
            <a:rPr lang="en-AU" b="1" dirty="0" smtClean="0">
              <a:solidFill>
                <a:schemeClr val="tx1"/>
              </a:solidFill>
            </a:rPr>
            <a:t>Leading indicators</a:t>
          </a:r>
          <a:endParaRPr lang="en-AU" b="1" dirty="0">
            <a:solidFill>
              <a:schemeClr val="tx1"/>
            </a:solidFill>
          </a:endParaRPr>
        </a:p>
      </dgm:t>
    </dgm:pt>
    <dgm:pt modelId="{950EED44-D154-4D77-8B73-30BDE1D442F9}" type="parTrans" cxnId="{18FF4A6D-E5AF-439A-9C74-99C79D85EA7E}">
      <dgm:prSet/>
      <dgm:spPr/>
      <dgm:t>
        <a:bodyPr/>
        <a:lstStyle/>
        <a:p>
          <a:endParaRPr lang="en-AU"/>
        </a:p>
      </dgm:t>
    </dgm:pt>
    <dgm:pt modelId="{91AF0362-E2F6-4F60-9EB2-8C226DCA1DC0}" type="sibTrans" cxnId="{18FF4A6D-E5AF-439A-9C74-99C79D85EA7E}">
      <dgm:prSet/>
      <dgm:spPr/>
      <dgm:t>
        <a:bodyPr/>
        <a:lstStyle/>
        <a:p>
          <a:endParaRPr lang="en-AU"/>
        </a:p>
      </dgm:t>
    </dgm:pt>
    <dgm:pt modelId="{3A2095DB-DE9F-4545-90C8-56090C292AE1}">
      <dgm:prSet phldrT="[Text]"/>
      <dgm:spPr>
        <a:solidFill>
          <a:srgbClr val="FA961F"/>
        </a:solidFill>
      </dgm:spPr>
      <dgm:t>
        <a:bodyPr/>
        <a:lstStyle/>
        <a:p>
          <a:r>
            <a:rPr lang="en-AU" b="1" dirty="0" smtClean="0">
              <a:solidFill>
                <a:schemeClr val="tx1"/>
              </a:solidFill>
            </a:rPr>
            <a:t>Global competitiveness report</a:t>
          </a:r>
          <a:endParaRPr lang="en-AU" b="1" dirty="0">
            <a:solidFill>
              <a:schemeClr val="tx1"/>
            </a:solidFill>
          </a:endParaRPr>
        </a:p>
      </dgm:t>
    </dgm:pt>
    <dgm:pt modelId="{3A6EDDB3-45AA-417E-836C-1C96A130EE5C}" type="parTrans" cxnId="{C4620B9E-F4D5-4812-AB1E-E880FB8F94B4}">
      <dgm:prSet/>
      <dgm:spPr/>
      <dgm:t>
        <a:bodyPr/>
        <a:lstStyle/>
        <a:p>
          <a:endParaRPr lang="en-AU"/>
        </a:p>
      </dgm:t>
    </dgm:pt>
    <dgm:pt modelId="{E4B2749C-1982-4A43-B3E6-C5BC96601C0B}" type="sibTrans" cxnId="{C4620B9E-F4D5-4812-AB1E-E880FB8F94B4}">
      <dgm:prSet/>
      <dgm:spPr/>
      <dgm:t>
        <a:bodyPr/>
        <a:lstStyle/>
        <a:p>
          <a:endParaRPr lang="en-AU"/>
        </a:p>
      </dgm:t>
    </dgm:pt>
    <dgm:pt modelId="{703D58BF-B34C-4C21-9303-2D97392ED328}">
      <dgm:prSet phldrT="[Text]" custT="1"/>
      <dgm:spPr>
        <a:solidFill>
          <a:srgbClr val="FFCB05"/>
        </a:solidFill>
      </dgm:spPr>
      <dgm:t>
        <a:bodyPr/>
        <a:lstStyle/>
        <a:p>
          <a:r>
            <a:rPr lang="en-AU" sz="1400" b="1" dirty="0" smtClean="0">
              <a:solidFill>
                <a:schemeClr val="tx1"/>
              </a:solidFill>
            </a:rPr>
            <a:t>Release date – August 2015</a:t>
          </a:r>
          <a:endParaRPr lang="en-AU" sz="1400" b="1" dirty="0">
            <a:solidFill>
              <a:schemeClr val="tx1"/>
            </a:solidFill>
          </a:endParaRPr>
        </a:p>
      </dgm:t>
    </dgm:pt>
    <dgm:pt modelId="{C51EECD3-656B-4755-B9BA-3FE5CC50EDC3}" type="parTrans" cxnId="{74497DCC-930D-400F-8C07-FC49EFAAE93A}">
      <dgm:prSet/>
      <dgm:spPr/>
      <dgm:t>
        <a:bodyPr/>
        <a:lstStyle/>
        <a:p>
          <a:endParaRPr lang="en-AU"/>
        </a:p>
      </dgm:t>
    </dgm:pt>
    <dgm:pt modelId="{B5D4CF65-1B8C-405C-AD68-485D44FFDF8F}" type="sibTrans" cxnId="{74497DCC-930D-400F-8C07-FC49EFAAE93A}">
      <dgm:prSet/>
      <dgm:spPr/>
      <dgm:t>
        <a:bodyPr/>
        <a:lstStyle/>
        <a:p>
          <a:endParaRPr lang="en-AU"/>
        </a:p>
      </dgm:t>
    </dgm:pt>
    <dgm:pt modelId="{EEEB94A2-8265-49DE-94E6-8799209EE4D7}">
      <dgm:prSet phldrT="[Text]" custT="1"/>
      <dgm:spPr>
        <a:solidFill>
          <a:srgbClr val="FFCB05"/>
        </a:solidFill>
      </dgm:spPr>
      <dgm:t>
        <a:bodyPr/>
        <a:lstStyle/>
        <a:p>
          <a:r>
            <a:rPr lang="en-AU" sz="1400" b="1" dirty="0" smtClean="0">
              <a:solidFill>
                <a:schemeClr val="tx1"/>
              </a:solidFill>
            </a:rPr>
            <a:t>Release date – August </a:t>
          </a:r>
          <a:r>
            <a:rPr lang="en-AU" sz="1400" b="1" dirty="0" smtClean="0">
              <a:solidFill>
                <a:schemeClr val="tx1"/>
              </a:solidFill>
            </a:rPr>
            <a:t>2015</a:t>
          </a:r>
          <a:endParaRPr lang="en-AU" sz="1400" b="1" dirty="0">
            <a:solidFill>
              <a:schemeClr val="tx1"/>
            </a:solidFill>
          </a:endParaRPr>
        </a:p>
      </dgm:t>
    </dgm:pt>
    <dgm:pt modelId="{0CFD383C-515E-4749-BE52-AFC07379421D}" type="parTrans" cxnId="{CB656921-62D0-45F2-973A-341E68DA907D}">
      <dgm:prSet/>
      <dgm:spPr/>
      <dgm:t>
        <a:bodyPr/>
        <a:lstStyle/>
        <a:p>
          <a:endParaRPr lang="en-AU"/>
        </a:p>
      </dgm:t>
    </dgm:pt>
    <dgm:pt modelId="{59B5B81B-E57D-43B6-9A9D-B36497940EA3}" type="sibTrans" cxnId="{CB656921-62D0-45F2-973A-341E68DA907D}">
      <dgm:prSet/>
      <dgm:spPr/>
      <dgm:t>
        <a:bodyPr/>
        <a:lstStyle/>
        <a:p>
          <a:endParaRPr lang="en-AU"/>
        </a:p>
      </dgm:t>
    </dgm:pt>
    <dgm:pt modelId="{4993B547-FFC0-433C-8FFA-D59D763E9D61}">
      <dgm:prSet phldrT="[Text]" custT="1"/>
      <dgm:spPr>
        <a:solidFill>
          <a:srgbClr val="AB0F14"/>
        </a:solidFill>
      </dgm:spPr>
      <dgm:t>
        <a:bodyPr/>
        <a:lstStyle/>
        <a:p>
          <a:r>
            <a:rPr lang="en-AU" sz="1400" b="1" dirty="0" smtClean="0">
              <a:solidFill>
                <a:schemeClr val="bg1"/>
              </a:solidFill>
            </a:rPr>
            <a:t>Planned </a:t>
          </a:r>
          <a:r>
            <a:rPr lang="en-AU" sz="1400" b="1" dirty="0" smtClean="0">
              <a:solidFill>
                <a:schemeClr val="bg1"/>
              </a:solidFill>
            </a:rPr>
            <a:t>release </a:t>
          </a:r>
          <a:r>
            <a:rPr lang="en-AU" sz="1400" b="1" dirty="0" smtClean="0">
              <a:solidFill>
                <a:schemeClr val="bg1"/>
              </a:solidFill>
            </a:rPr>
            <a:t>date – </a:t>
          </a:r>
          <a:r>
            <a:rPr lang="en-AU" sz="1400" b="1" dirty="0" smtClean="0">
              <a:solidFill>
                <a:schemeClr val="bg1"/>
              </a:solidFill>
            </a:rPr>
            <a:t>November 2015</a:t>
          </a:r>
          <a:endParaRPr lang="en-AU" sz="1400" b="1" dirty="0">
            <a:solidFill>
              <a:schemeClr val="bg1"/>
            </a:solidFill>
          </a:endParaRPr>
        </a:p>
      </dgm:t>
    </dgm:pt>
    <dgm:pt modelId="{A43AB2C0-4898-4BE8-B6BF-9A57578B0B1B}" type="parTrans" cxnId="{3FADBBD7-ED8E-463A-85AF-AEB96A22641A}">
      <dgm:prSet/>
      <dgm:spPr/>
      <dgm:t>
        <a:bodyPr/>
        <a:lstStyle/>
        <a:p>
          <a:endParaRPr lang="en-AU"/>
        </a:p>
      </dgm:t>
    </dgm:pt>
    <dgm:pt modelId="{66A1C5B3-F825-4526-BB23-058F5DC84143}" type="sibTrans" cxnId="{3FADBBD7-ED8E-463A-85AF-AEB96A22641A}">
      <dgm:prSet/>
      <dgm:spPr/>
      <dgm:t>
        <a:bodyPr/>
        <a:lstStyle/>
        <a:p>
          <a:endParaRPr lang="en-AU"/>
        </a:p>
      </dgm:t>
    </dgm:pt>
    <dgm:pt modelId="{9F6EC6C6-2735-44A7-AF7E-731BB420C826}">
      <dgm:prSet phldrT="[Text]" custT="1"/>
      <dgm:spPr>
        <a:solidFill>
          <a:srgbClr val="0E293A"/>
        </a:solidFill>
      </dgm:spPr>
      <dgm:t>
        <a:bodyPr/>
        <a:lstStyle/>
        <a:p>
          <a:r>
            <a:rPr lang="en-AU" sz="1900" b="1" dirty="0" smtClean="0">
              <a:solidFill>
                <a:schemeClr val="bg1"/>
              </a:solidFill>
            </a:rPr>
            <a:t>State of the industry</a:t>
          </a:r>
        </a:p>
      </dgm:t>
    </dgm:pt>
    <dgm:pt modelId="{221663B4-A86F-44D6-8A56-26C6D742A7A9}" type="parTrans" cxnId="{16FF7FAB-1D62-49B0-AE0B-890BC228889F}">
      <dgm:prSet/>
      <dgm:spPr/>
      <dgm:t>
        <a:bodyPr/>
        <a:lstStyle/>
        <a:p>
          <a:endParaRPr lang="en-AU"/>
        </a:p>
      </dgm:t>
    </dgm:pt>
    <dgm:pt modelId="{E7DF9498-6771-4ED3-BB25-5287123F80F9}" type="sibTrans" cxnId="{16FF7FAB-1D62-49B0-AE0B-890BC228889F}">
      <dgm:prSet/>
      <dgm:spPr/>
      <dgm:t>
        <a:bodyPr/>
        <a:lstStyle/>
        <a:p>
          <a:endParaRPr lang="en-AU"/>
        </a:p>
      </dgm:t>
    </dgm:pt>
    <dgm:pt modelId="{49C24724-35BD-4316-86FB-141B0C76160A}">
      <dgm:prSet phldrT="[Text]" custT="1"/>
      <dgm:spPr>
        <a:solidFill>
          <a:srgbClr val="0E293A"/>
        </a:solidFill>
      </dgm:spPr>
      <dgm:t>
        <a:bodyPr/>
        <a:lstStyle/>
        <a:p>
          <a:r>
            <a:rPr lang="en-AU" sz="1400" b="1" dirty="0" smtClean="0">
              <a:solidFill>
                <a:schemeClr val="bg1"/>
              </a:solidFill>
            </a:rPr>
            <a:t>Planned </a:t>
          </a:r>
          <a:r>
            <a:rPr lang="en-AU" sz="1400" b="1" dirty="0" smtClean="0">
              <a:solidFill>
                <a:schemeClr val="bg1"/>
              </a:solidFill>
            </a:rPr>
            <a:t>release date </a:t>
          </a:r>
          <a:r>
            <a:rPr lang="en-AU" sz="1400" b="1" dirty="0" smtClean="0">
              <a:solidFill>
                <a:schemeClr val="bg1"/>
              </a:solidFill>
            </a:rPr>
            <a:t>– 2016</a:t>
          </a:r>
          <a:endParaRPr lang="en-AU" sz="1400" b="1" dirty="0" smtClean="0">
            <a:solidFill>
              <a:schemeClr val="bg1"/>
            </a:solidFill>
          </a:endParaRPr>
        </a:p>
      </dgm:t>
    </dgm:pt>
    <dgm:pt modelId="{67C7DD92-DACE-4377-8880-539DEA7B38A9}" type="parTrans" cxnId="{B2BEAF63-2D34-4EBF-B7D7-63CE066156CD}">
      <dgm:prSet/>
      <dgm:spPr/>
      <dgm:t>
        <a:bodyPr/>
        <a:lstStyle/>
        <a:p>
          <a:endParaRPr lang="en-AU"/>
        </a:p>
      </dgm:t>
    </dgm:pt>
    <dgm:pt modelId="{B1378EBE-5B4D-40CE-A3A0-EE72A4F67C1A}" type="sibTrans" cxnId="{B2BEAF63-2D34-4EBF-B7D7-63CE066156CD}">
      <dgm:prSet/>
      <dgm:spPr/>
      <dgm:t>
        <a:bodyPr/>
        <a:lstStyle/>
        <a:p>
          <a:endParaRPr lang="en-AU"/>
        </a:p>
      </dgm:t>
    </dgm:pt>
    <dgm:pt modelId="{A4859EEE-B614-4D13-9398-7C899389035C}">
      <dgm:prSet phldrT="[Text]" custT="1"/>
      <dgm:spPr>
        <a:solidFill>
          <a:srgbClr val="FA961F"/>
        </a:solidFill>
      </dgm:spPr>
      <dgm:t>
        <a:bodyPr/>
        <a:lstStyle/>
        <a:p>
          <a:r>
            <a:rPr lang="en-AU" sz="1400" b="1" dirty="0" smtClean="0">
              <a:solidFill>
                <a:schemeClr val="tx1"/>
              </a:solidFill>
            </a:rPr>
            <a:t>Planned </a:t>
          </a:r>
          <a:r>
            <a:rPr lang="en-AU" sz="1400" b="1" dirty="0" smtClean="0">
              <a:solidFill>
                <a:schemeClr val="tx1"/>
              </a:solidFill>
            </a:rPr>
            <a:t>release </a:t>
          </a:r>
          <a:r>
            <a:rPr lang="en-AU" sz="1400" b="1" dirty="0" smtClean="0">
              <a:solidFill>
                <a:schemeClr val="tx1"/>
              </a:solidFill>
            </a:rPr>
            <a:t>date – </a:t>
          </a:r>
          <a:r>
            <a:rPr lang="en-AU" sz="1400" b="1" dirty="0" smtClean="0">
              <a:solidFill>
                <a:schemeClr val="tx1"/>
              </a:solidFill>
            </a:rPr>
            <a:t>September 2015</a:t>
          </a:r>
        </a:p>
      </dgm:t>
    </dgm:pt>
    <dgm:pt modelId="{CB9B5C28-C854-4910-9EB3-18F8C670C3DB}" type="parTrans" cxnId="{DC531789-6965-4D6A-8D1F-3BED3E8A3B32}">
      <dgm:prSet/>
      <dgm:spPr/>
      <dgm:t>
        <a:bodyPr/>
        <a:lstStyle/>
        <a:p>
          <a:endParaRPr lang="en-AU"/>
        </a:p>
      </dgm:t>
    </dgm:pt>
    <dgm:pt modelId="{936D8C27-3D97-4C5F-A2A1-F2B8F403C2FC}" type="sibTrans" cxnId="{DC531789-6965-4D6A-8D1F-3BED3E8A3B32}">
      <dgm:prSet/>
      <dgm:spPr/>
      <dgm:t>
        <a:bodyPr/>
        <a:lstStyle/>
        <a:p>
          <a:endParaRPr lang="en-AU"/>
        </a:p>
      </dgm:t>
    </dgm:pt>
    <dgm:pt modelId="{49DF2E05-A3AA-416F-8559-F012D7F071DF}">
      <dgm:prSet phldrT="[Text]"/>
      <dgm:spPr>
        <a:solidFill>
          <a:srgbClr val="AB0F14"/>
        </a:solidFill>
      </dgm:spPr>
      <dgm:t>
        <a:bodyPr/>
        <a:lstStyle/>
        <a:p>
          <a:r>
            <a:rPr lang="en-AU" b="1" dirty="0" smtClean="0">
              <a:solidFill>
                <a:schemeClr val="bg1"/>
              </a:solidFill>
            </a:rPr>
            <a:t>Communications investment pipeline</a:t>
          </a:r>
          <a:endParaRPr lang="en-AU" dirty="0">
            <a:solidFill>
              <a:schemeClr val="bg1"/>
            </a:solidFill>
          </a:endParaRPr>
        </a:p>
      </dgm:t>
    </dgm:pt>
    <dgm:pt modelId="{45B5D5A8-C161-4845-87FF-55DB0280676B}" type="parTrans" cxnId="{1D5B2B6F-1F88-4061-9D2A-604DA8D9ACC2}">
      <dgm:prSet/>
      <dgm:spPr/>
      <dgm:t>
        <a:bodyPr/>
        <a:lstStyle/>
        <a:p>
          <a:endParaRPr lang="en-AU"/>
        </a:p>
      </dgm:t>
    </dgm:pt>
    <dgm:pt modelId="{329E2569-5443-4103-9A61-B5413C5A5841}" type="sibTrans" cxnId="{1D5B2B6F-1F88-4061-9D2A-604DA8D9ACC2}">
      <dgm:prSet/>
      <dgm:spPr/>
      <dgm:t>
        <a:bodyPr/>
        <a:lstStyle/>
        <a:p>
          <a:endParaRPr lang="en-AU"/>
        </a:p>
      </dgm:t>
    </dgm:pt>
    <dgm:pt modelId="{904794D5-708F-40E0-BAD9-6CBA0FD1EA8A}">
      <dgm:prSet phldrT="[Text]" custT="1"/>
      <dgm:spPr>
        <a:solidFill>
          <a:srgbClr val="FFCB05"/>
        </a:solidFill>
      </dgm:spPr>
      <dgm:t>
        <a:bodyPr/>
        <a:lstStyle/>
        <a:p>
          <a:r>
            <a:rPr lang="en-AU" sz="1600" b="1" dirty="0" smtClean="0">
              <a:solidFill>
                <a:schemeClr val="tx1"/>
              </a:solidFill>
            </a:rPr>
            <a:t>Statistical snapshots </a:t>
          </a:r>
          <a:endParaRPr lang="en-AU" sz="1600" b="1" dirty="0">
            <a:solidFill>
              <a:schemeClr val="tx1"/>
            </a:solidFill>
          </a:endParaRPr>
        </a:p>
      </dgm:t>
    </dgm:pt>
    <dgm:pt modelId="{F628A5ED-1999-472A-B948-BC58D53BEF6C}" type="parTrans" cxnId="{C2CC9126-F3FF-4ED9-A0D4-4D6657C84D7C}">
      <dgm:prSet/>
      <dgm:spPr/>
      <dgm:t>
        <a:bodyPr/>
        <a:lstStyle/>
        <a:p>
          <a:endParaRPr lang="en-AU"/>
        </a:p>
      </dgm:t>
    </dgm:pt>
    <dgm:pt modelId="{E613E780-3C83-41A0-8E99-DF5802AFAF9C}" type="sibTrans" cxnId="{C2CC9126-F3FF-4ED9-A0D4-4D6657C84D7C}">
      <dgm:prSet/>
      <dgm:spPr/>
      <dgm:t>
        <a:bodyPr/>
        <a:lstStyle/>
        <a:p>
          <a:endParaRPr lang="en-AU"/>
        </a:p>
      </dgm:t>
    </dgm:pt>
    <dgm:pt modelId="{7BA6201A-711A-4FE5-A2E7-2885E05FEAF5}">
      <dgm:prSet phldrT="[Text]" custT="1"/>
      <dgm:spPr>
        <a:solidFill>
          <a:srgbClr val="FFCB05"/>
        </a:solidFill>
      </dgm:spPr>
      <dgm:t>
        <a:bodyPr/>
        <a:lstStyle/>
        <a:p>
          <a:r>
            <a:rPr lang="en-AU" sz="1400" b="1" dirty="0" smtClean="0">
              <a:solidFill>
                <a:schemeClr val="tx1"/>
              </a:solidFill>
            </a:rPr>
            <a:t>Planned release date – September 2015 </a:t>
          </a:r>
          <a:endParaRPr lang="en-AU" sz="1400" b="1" dirty="0">
            <a:solidFill>
              <a:schemeClr val="tx1"/>
            </a:solidFill>
          </a:endParaRPr>
        </a:p>
      </dgm:t>
    </dgm:pt>
    <dgm:pt modelId="{BAEAB296-F514-4BC4-9F04-7838139E71E6}" type="parTrans" cxnId="{90ECB1DB-4CD1-4A47-98A1-8998FC842EB1}">
      <dgm:prSet/>
      <dgm:spPr/>
    </dgm:pt>
    <dgm:pt modelId="{EA3EAD9C-4014-487F-999B-F812F5630CB1}" type="sibTrans" cxnId="{90ECB1DB-4CD1-4A47-98A1-8998FC842EB1}">
      <dgm:prSet/>
      <dgm:spPr/>
    </dgm:pt>
    <dgm:pt modelId="{92A72443-91DF-401F-AFE9-CFF5E9FA9EF9}" type="pres">
      <dgm:prSet presAssocID="{F103205D-BC59-462C-A670-EEC9154C1EDF}" presName="Name0" presStyleCnt="0">
        <dgm:presLayoutVars>
          <dgm:dir/>
          <dgm:animLvl val="lvl"/>
          <dgm:resizeHandles val="exact"/>
        </dgm:presLayoutVars>
      </dgm:prSet>
      <dgm:spPr/>
      <dgm:t>
        <a:bodyPr/>
        <a:lstStyle/>
        <a:p>
          <a:endParaRPr lang="en-AU"/>
        </a:p>
      </dgm:t>
    </dgm:pt>
    <dgm:pt modelId="{FA701263-6F37-40F8-8765-66B03D54A890}" type="pres">
      <dgm:prSet presAssocID="{3DA4CC8A-8515-4948-9A63-34E0BFC2420B}" presName="linNode" presStyleCnt="0"/>
      <dgm:spPr/>
    </dgm:pt>
    <dgm:pt modelId="{25E10FE8-0FC4-4530-B09E-988D19B4B43A}" type="pres">
      <dgm:prSet presAssocID="{3DA4CC8A-8515-4948-9A63-34E0BFC2420B}" presName="parentText" presStyleLbl="node1" presStyleIdx="0" presStyleCnt="6" custLinFactNeighborX="-505" custLinFactNeighborY="-288">
        <dgm:presLayoutVars>
          <dgm:chMax val="1"/>
          <dgm:bulletEnabled val="1"/>
        </dgm:presLayoutVars>
      </dgm:prSet>
      <dgm:spPr/>
      <dgm:t>
        <a:bodyPr/>
        <a:lstStyle/>
        <a:p>
          <a:endParaRPr lang="en-AU"/>
        </a:p>
      </dgm:t>
    </dgm:pt>
    <dgm:pt modelId="{595FCD4B-DC60-4E36-A3DE-566BC44267F4}" type="pres">
      <dgm:prSet presAssocID="{3DA4CC8A-8515-4948-9A63-34E0BFC2420B}" presName="descendantText" presStyleLbl="alignAccFollowNode1" presStyleIdx="0" presStyleCnt="6">
        <dgm:presLayoutVars>
          <dgm:bulletEnabled val="1"/>
        </dgm:presLayoutVars>
      </dgm:prSet>
      <dgm:spPr/>
      <dgm:t>
        <a:bodyPr/>
        <a:lstStyle/>
        <a:p>
          <a:endParaRPr lang="en-AU"/>
        </a:p>
      </dgm:t>
    </dgm:pt>
    <dgm:pt modelId="{567831E1-56A0-46F2-A116-D70BE4AE5670}" type="pres">
      <dgm:prSet presAssocID="{91E7DBDE-0561-48AF-9D48-F9D9946B9B26}" presName="sp" presStyleCnt="0"/>
      <dgm:spPr/>
    </dgm:pt>
    <dgm:pt modelId="{A2341AC4-F9E4-42E0-9AD1-51B07806E1F0}" type="pres">
      <dgm:prSet presAssocID="{4BD19828-8BFC-4E71-A330-CCE160F2BD57}" presName="linNode" presStyleCnt="0"/>
      <dgm:spPr/>
    </dgm:pt>
    <dgm:pt modelId="{E1F909CE-8E6F-4CFD-B1A5-1F0CE0AF17D4}" type="pres">
      <dgm:prSet presAssocID="{4BD19828-8BFC-4E71-A330-CCE160F2BD57}" presName="parentText" presStyleLbl="node1" presStyleIdx="1" presStyleCnt="6">
        <dgm:presLayoutVars>
          <dgm:chMax val="1"/>
          <dgm:bulletEnabled val="1"/>
        </dgm:presLayoutVars>
      </dgm:prSet>
      <dgm:spPr/>
      <dgm:t>
        <a:bodyPr/>
        <a:lstStyle/>
        <a:p>
          <a:endParaRPr lang="en-AU"/>
        </a:p>
      </dgm:t>
    </dgm:pt>
    <dgm:pt modelId="{04985FD1-A749-41BB-8C02-71027DB3484F}" type="pres">
      <dgm:prSet presAssocID="{4BD19828-8BFC-4E71-A330-CCE160F2BD57}" presName="descendantText" presStyleLbl="alignAccFollowNode1" presStyleIdx="1" presStyleCnt="6">
        <dgm:presLayoutVars>
          <dgm:bulletEnabled val="1"/>
        </dgm:presLayoutVars>
      </dgm:prSet>
      <dgm:spPr/>
      <dgm:t>
        <a:bodyPr/>
        <a:lstStyle/>
        <a:p>
          <a:endParaRPr lang="en-AU"/>
        </a:p>
      </dgm:t>
    </dgm:pt>
    <dgm:pt modelId="{B1A7154F-D38E-408B-833A-4ABB6C3BC697}" type="pres">
      <dgm:prSet presAssocID="{91AF0362-E2F6-4F60-9EB2-8C226DCA1DC0}" presName="sp" presStyleCnt="0"/>
      <dgm:spPr/>
    </dgm:pt>
    <dgm:pt modelId="{6FCD7246-C95D-42E6-8292-712CC7E5FE52}" type="pres">
      <dgm:prSet presAssocID="{904794D5-708F-40E0-BAD9-6CBA0FD1EA8A}" presName="linNode" presStyleCnt="0"/>
      <dgm:spPr/>
    </dgm:pt>
    <dgm:pt modelId="{5E06390A-2272-4DCE-ACD5-19D3CB86FC27}" type="pres">
      <dgm:prSet presAssocID="{904794D5-708F-40E0-BAD9-6CBA0FD1EA8A}" presName="parentText" presStyleLbl="node1" presStyleIdx="2" presStyleCnt="6">
        <dgm:presLayoutVars>
          <dgm:chMax val="1"/>
          <dgm:bulletEnabled val="1"/>
        </dgm:presLayoutVars>
      </dgm:prSet>
      <dgm:spPr/>
      <dgm:t>
        <a:bodyPr/>
        <a:lstStyle/>
        <a:p>
          <a:endParaRPr lang="en-AU"/>
        </a:p>
      </dgm:t>
    </dgm:pt>
    <dgm:pt modelId="{45C024B9-0FCD-46C3-8941-EE02F5141C36}" type="pres">
      <dgm:prSet presAssocID="{904794D5-708F-40E0-BAD9-6CBA0FD1EA8A}" presName="descendantText" presStyleLbl="alignAccFollowNode1" presStyleIdx="2" presStyleCnt="6">
        <dgm:presLayoutVars>
          <dgm:bulletEnabled val="1"/>
        </dgm:presLayoutVars>
      </dgm:prSet>
      <dgm:spPr/>
      <dgm:t>
        <a:bodyPr/>
        <a:lstStyle/>
        <a:p>
          <a:endParaRPr lang="en-AU"/>
        </a:p>
      </dgm:t>
    </dgm:pt>
    <dgm:pt modelId="{6282A460-5058-40A0-AFE8-93C74C42AB2A}" type="pres">
      <dgm:prSet presAssocID="{E613E780-3C83-41A0-8E99-DF5802AFAF9C}" presName="sp" presStyleCnt="0"/>
      <dgm:spPr/>
    </dgm:pt>
    <dgm:pt modelId="{0436D348-714D-4905-B47D-699C2CA4E58C}" type="pres">
      <dgm:prSet presAssocID="{3A2095DB-DE9F-4545-90C8-56090C292AE1}" presName="linNode" presStyleCnt="0"/>
      <dgm:spPr/>
    </dgm:pt>
    <dgm:pt modelId="{6C23AC8C-3F08-451F-963F-96221E2310E8}" type="pres">
      <dgm:prSet presAssocID="{3A2095DB-DE9F-4545-90C8-56090C292AE1}" presName="parentText" presStyleLbl="node1" presStyleIdx="3" presStyleCnt="6">
        <dgm:presLayoutVars>
          <dgm:chMax val="1"/>
          <dgm:bulletEnabled val="1"/>
        </dgm:presLayoutVars>
      </dgm:prSet>
      <dgm:spPr/>
      <dgm:t>
        <a:bodyPr/>
        <a:lstStyle/>
        <a:p>
          <a:endParaRPr lang="en-AU"/>
        </a:p>
      </dgm:t>
    </dgm:pt>
    <dgm:pt modelId="{C5A7FEEA-1D88-4E28-8C96-97DCD1160885}" type="pres">
      <dgm:prSet presAssocID="{3A2095DB-DE9F-4545-90C8-56090C292AE1}" presName="descendantText" presStyleLbl="alignAccFollowNode1" presStyleIdx="3" presStyleCnt="6">
        <dgm:presLayoutVars>
          <dgm:bulletEnabled val="1"/>
        </dgm:presLayoutVars>
      </dgm:prSet>
      <dgm:spPr/>
      <dgm:t>
        <a:bodyPr/>
        <a:lstStyle/>
        <a:p>
          <a:endParaRPr lang="en-AU"/>
        </a:p>
      </dgm:t>
    </dgm:pt>
    <dgm:pt modelId="{28D0F1A6-402F-47A2-80CF-8ECFDCB61CFF}" type="pres">
      <dgm:prSet presAssocID="{E4B2749C-1982-4A43-B3E6-C5BC96601C0B}" presName="sp" presStyleCnt="0"/>
      <dgm:spPr/>
    </dgm:pt>
    <dgm:pt modelId="{2BCEC240-E404-4DE6-B5E0-F8B63F04D302}" type="pres">
      <dgm:prSet presAssocID="{49DF2E05-A3AA-416F-8559-F012D7F071DF}" presName="linNode" presStyleCnt="0"/>
      <dgm:spPr/>
    </dgm:pt>
    <dgm:pt modelId="{FB03E42B-7679-4448-AB6F-155E8B3C1213}" type="pres">
      <dgm:prSet presAssocID="{49DF2E05-A3AA-416F-8559-F012D7F071DF}" presName="parentText" presStyleLbl="node1" presStyleIdx="4" presStyleCnt="6">
        <dgm:presLayoutVars>
          <dgm:chMax val="1"/>
          <dgm:bulletEnabled val="1"/>
        </dgm:presLayoutVars>
      </dgm:prSet>
      <dgm:spPr/>
      <dgm:t>
        <a:bodyPr/>
        <a:lstStyle/>
        <a:p>
          <a:endParaRPr lang="en-AU"/>
        </a:p>
      </dgm:t>
    </dgm:pt>
    <dgm:pt modelId="{ABE99233-6783-4482-AC70-20C6C4D1DB4E}" type="pres">
      <dgm:prSet presAssocID="{49DF2E05-A3AA-416F-8559-F012D7F071DF}" presName="descendantText" presStyleLbl="alignAccFollowNode1" presStyleIdx="4" presStyleCnt="6">
        <dgm:presLayoutVars>
          <dgm:bulletEnabled val="1"/>
        </dgm:presLayoutVars>
      </dgm:prSet>
      <dgm:spPr/>
      <dgm:t>
        <a:bodyPr/>
        <a:lstStyle/>
        <a:p>
          <a:endParaRPr lang="en-AU"/>
        </a:p>
      </dgm:t>
    </dgm:pt>
    <dgm:pt modelId="{6398A773-A6AE-4DEA-BB47-18D172048736}" type="pres">
      <dgm:prSet presAssocID="{329E2569-5443-4103-9A61-B5413C5A5841}" presName="sp" presStyleCnt="0"/>
      <dgm:spPr/>
    </dgm:pt>
    <dgm:pt modelId="{6552DAF2-1550-4FE5-AFCC-64BF129F52A8}" type="pres">
      <dgm:prSet presAssocID="{9F6EC6C6-2735-44A7-AF7E-731BB420C826}" presName="linNode" presStyleCnt="0"/>
      <dgm:spPr/>
    </dgm:pt>
    <dgm:pt modelId="{4CC9E780-99EC-4B2E-9448-5010704E5AA3}" type="pres">
      <dgm:prSet presAssocID="{9F6EC6C6-2735-44A7-AF7E-731BB420C826}" presName="parentText" presStyleLbl="node1" presStyleIdx="5" presStyleCnt="6">
        <dgm:presLayoutVars>
          <dgm:chMax val="1"/>
          <dgm:bulletEnabled val="1"/>
        </dgm:presLayoutVars>
      </dgm:prSet>
      <dgm:spPr/>
      <dgm:t>
        <a:bodyPr/>
        <a:lstStyle/>
        <a:p>
          <a:endParaRPr lang="en-AU"/>
        </a:p>
      </dgm:t>
    </dgm:pt>
    <dgm:pt modelId="{433B8071-46DD-46EE-841F-C62E8D090AD6}" type="pres">
      <dgm:prSet presAssocID="{9F6EC6C6-2735-44A7-AF7E-731BB420C826}" presName="descendantText" presStyleLbl="alignAccFollowNode1" presStyleIdx="5" presStyleCnt="6">
        <dgm:presLayoutVars>
          <dgm:bulletEnabled val="1"/>
        </dgm:presLayoutVars>
      </dgm:prSet>
      <dgm:spPr/>
      <dgm:t>
        <a:bodyPr/>
        <a:lstStyle/>
        <a:p>
          <a:endParaRPr lang="en-AU"/>
        </a:p>
      </dgm:t>
    </dgm:pt>
  </dgm:ptLst>
  <dgm:cxnLst>
    <dgm:cxn modelId="{3FADBBD7-ED8E-463A-85AF-AEB96A22641A}" srcId="{49DF2E05-A3AA-416F-8559-F012D7F071DF}" destId="{4993B547-FFC0-433C-8FFA-D59D763E9D61}" srcOrd="0" destOrd="0" parTransId="{A43AB2C0-4898-4BE8-B6BF-9A57578B0B1B}" sibTransId="{66A1C5B3-F825-4526-BB23-058F5DC84143}"/>
    <dgm:cxn modelId="{16FF7FAB-1D62-49B0-AE0B-890BC228889F}" srcId="{F103205D-BC59-462C-A670-EEC9154C1EDF}" destId="{9F6EC6C6-2735-44A7-AF7E-731BB420C826}" srcOrd="5" destOrd="0" parTransId="{221663B4-A86F-44D6-8A56-26C6D742A7A9}" sibTransId="{E7DF9498-6771-4ED3-BB25-5287123F80F9}"/>
    <dgm:cxn modelId="{DC531789-6965-4D6A-8D1F-3BED3E8A3B32}" srcId="{3A2095DB-DE9F-4545-90C8-56090C292AE1}" destId="{A4859EEE-B614-4D13-9398-7C899389035C}" srcOrd="0" destOrd="0" parTransId="{CB9B5C28-C854-4910-9EB3-18F8C670C3DB}" sibTransId="{936D8C27-3D97-4C5F-A2A1-F2B8F403C2FC}"/>
    <dgm:cxn modelId="{1D5B2B6F-1F88-4061-9D2A-604DA8D9ACC2}" srcId="{F103205D-BC59-462C-A670-EEC9154C1EDF}" destId="{49DF2E05-A3AA-416F-8559-F012D7F071DF}" srcOrd="4" destOrd="0" parTransId="{45B5D5A8-C161-4845-87FF-55DB0280676B}" sibTransId="{329E2569-5443-4103-9A61-B5413C5A5841}"/>
    <dgm:cxn modelId="{C4620B9E-F4D5-4812-AB1E-E880FB8F94B4}" srcId="{F103205D-BC59-462C-A670-EEC9154C1EDF}" destId="{3A2095DB-DE9F-4545-90C8-56090C292AE1}" srcOrd="3" destOrd="0" parTransId="{3A6EDDB3-45AA-417E-836C-1C96A130EE5C}" sibTransId="{E4B2749C-1982-4A43-B3E6-C5BC96601C0B}"/>
    <dgm:cxn modelId="{CB656921-62D0-45F2-973A-341E68DA907D}" srcId="{4BD19828-8BFC-4E71-A330-CCE160F2BD57}" destId="{EEEB94A2-8265-49DE-94E6-8799209EE4D7}" srcOrd="0" destOrd="0" parTransId="{0CFD383C-515E-4749-BE52-AFC07379421D}" sibTransId="{59B5B81B-E57D-43B6-9A9D-B36497940EA3}"/>
    <dgm:cxn modelId="{306410DA-8B54-4751-A414-3193E3A7B4D5}" type="presOf" srcId="{4BD19828-8BFC-4E71-A330-CCE160F2BD57}" destId="{E1F909CE-8E6F-4CFD-B1A5-1F0CE0AF17D4}" srcOrd="0" destOrd="0" presId="urn:microsoft.com/office/officeart/2005/8/layout/vList5"/>
    <dgm:cxn modelId="{65242654-1856-4298-81F3-062CA0A6A588}" type="presOf" srcId="{49C24724-35BD-4316-86FB-141B0C76160A}" destId="{433B8071-46DD-46EE-841F-C62E8D090AD6}" srcOrd="0" destOrd="0" presId="urn:microsoft.com/office/officeart/2005/8/layout/vList5"/>
    <dgm:cxn modelId="{DFED1B85-7DA6-47C8-A948-021D20560D75}" type="presOf" srcId="{7BA6201A-711A-4FE5-A2E7-2885E05FEAF5}" destId="{45C024B9-0FCD-46C3-8941-EE02F5141C36}" srcOrd="0" destOrd="0" presId="urn:microsoft.com/office/officeart/2005/8/layout/vList5"/>
    <dgm:cxn modelId="{74497DCC-930D-400F-8C07-FC49EFAAE93A}" srcId="{3DA4CC8A-8515-4948-9A63-34E0BFC2420B}" destId="{703D58BF-B34C-4C21-9303-2D97392ED328}" srcOrd="0" destOrd="0" parTransId="{C51EECD3-656B-4755-B9BA-3FE5CC50EDC3}" sibTransId="{B5D4CF65-1B8C-405C-AD68-485D44FFDF8F}"/>
    <dgm:cxn modelId="{C3E8F6EF-7617-4E24-A9CC-F50EBA59FDE2}" type="presOf" srcId="{49DF2E05-A3AA-416F-8559-F012D7F071DF}" destId="{FB03E42B-7679-4448-AB6F-155E8B3C1213}" srcOrd="0" destOrd="0" presId="urn:microsoft.com/office/officeart/2005/8/layout/vList5"/>
    <dgm:cxn modelId="{C2CC9126-F3FF-4ED9-A0D4-4D6657C84D7C}" srcId="{F103205D-BC59-462C-A670-EEC9154C1EDF}" destId="{904794D5-708F-40E0-BAD9-6CBA0FD1EA8A}" srcOrd="2" destOrd="0" parTransId="{F628A5ED-1999-472A-B948-BC58D53BEF6C}" sibTransId="{E613E780-3C83-41A0-8E99-DF5802AFAF9C}"/>
    <dgm:cxn modelId="{7748A74B-3813-4180-9FC8-7B87F4AF9260}" type="presOf" srcId="{3DA4CC8A-8515-4948-9A63-34E0BFC2420B}" destId="{25E10FE8-0FC4-4530-B09E-988D19B4B43A}" srcOrd="0" destOrd="0" presId="urn:microsoft.com/office/officeart/2005/8/layout/vList5"/>
    <dgm:cxn modelId="{795D7159-C585-43DF-9D60-861070C22C97}" type="presOf" srcId="{4993B547-FFC0-433C-8FFA-D59D763E9D61}" destId="{ABE99233-6783-4482-AC70-20C6C4D1DB4E}" srcOrd="0" destOrd="0" presId="urn:microsoft.com/office/officeart/2005/8/layout/vList5"/>
    <dgm:cxn modelId="{60751180-921B-46F0-AAAE-823EBC110D10}" type="presOf" srcId="{9F6EC6C6-2735-44A7-AF7E-731BB420C826}" destId="{4CC9E780-99EC-4B2E-9448-5010704E5AA3}" srcOrd="0" destOrd="0" presId="urn:microsoft.com/office/officeart/2005/8/layout/vList5"/>
    <dgm:cxn modelId="{E7BC5E88-15BD-4FA6-AB35-899461E027C2}" srcId="{F103205D-BC59-462C-A670-EEC9154C1EDF}" destId="{3DA4CC8A-8515-4948-9A63-34E0BFC2420B}" srcOrd="0" destOrd="0" parTransId="{CE39607F-1E38-4651-AA34-A4D4EB902B2F}" sibTransId="{91E7DBDE-0561-48AF-9D48-F9D9946B9B26}"/>
    <dgm:cxn modelId="{0F5BFAD4-046E-4755-BBA8-A15DE8F69EA8}" type="presOf" srcId="{3A2095DB-DE9F-4545-90C8-56090C292AE1}" destId="{6C23AC8C-3F08-451F-963F-96221E2310E8}" srcOrd="0" destOrd="0" presId="urn:microsoft.com/office/officeart/2005/8/layout/vList5"/>
    <dgm:cxn modelId="{DD7B86BC-E8B5-40DC-80B2-DE291608B3B6}" type="presOf" srcId="{703D58BF-B34C-4C21-9303-2D97392ED328}" destId="{595FCD4B-DC60-4E36-A3DE-566BC44267F4}" srcOrd="0" destOrd="0" presId="urn:microsoft.com/office/officeart/2005/8/layout/vList5"/>
    <dgm:cxn modelId="{A122D265-E605-4D43-B1F9-001A69E0E248}" type="presOf" srcId="{A4859EEE-B614-4D13-9398-7C899389035C}" destId="{C5A7FEEA-1D88-4E28-8C96-97DCD1160885}" srcOrd="0" destOrd="0" presId="urn:microsoft.com/office/officeart/2005/8/layout/vList5"/>
    <dgm:cxn modelId="{1CACE612-7699-4EB0-8463-43AF7F2ABD67}" type="presOf" srcId="{EEEB94A2-8265-49DE-94E6-8799209EE4D7}" destId="{04985FD1-A749-41BB-8C02-71027DB3484F}" srcOrd="0" destOrd="0" presId="urn:microsoft.com/office/officeart/2005/8/layout/vList5"/>
    <dgm:cxn modelId="{18FF4A6D-E5AF-439A-9C74-99C79D85EA7E}" srcId="{F103205D-BC59-462C-A670-EEC9154C1EDF}" destId="{4BD19828-8BFC-4E71-A330-CCE160F2BD57}" srcOrd="1" destOrd="0" parTransId="{950EED44-D154-4D77-8B73-30BDE1D442F9}" sibTransId="{91AF0362-E2F6-4F60-9EB2-8C226DCA1DC0}"/>
    <dgm:cxn modelId="{84F98803-22FE-450C-B64C-42414DC3D0C8}" type="presOf" srcId="{F103205D-BC59-462C-A670-EEC9154C1EDF}" destId="{92A72443-91DF-401F-AFE9-CFF5E9FA9EF9}" srcOrd="0" destOrd="0" presId="urn:microsoft.com/office/officeart/2005/8/layout/vList5"/>
    <dgm:cxn modelId="{B2BEAF63-2D34-4EBF-B7D7-63CE066156CD}" srcId="{9F6EC6C6-2735-44A7-AF7E-731BB420C826}" destId="{49C24724-35BD-4316-86FB-141B0C76160A}" srcOrd="0" destOrd="0" parTransId="{67C7DD92-DACE-4377-8880-539DEA7B38A9}" sibTransId="{B1378EBE-5B4D-40CE-A3A0-EE72A4F67C1A}"/>
    <dgm:cxn modelId="{90ECB1DB-4CD1-4A47-98A1-8998FC842EB1}" srcId="{904794D5-708F-40E0-BAD9-6CBA0FD1EA8A}" destId="{7BA6201A-711A-4FE5-A2E7-2885E05FEAF5}" srcOrd="0" destOrd="0" parTransId="{BAEAB296-F514-4BC4-9F04-7838139E71E6}" sibTransId="{EA3EAD9C-4014-487F-999B-F812F5630CB1}"/>
    <dgm:cxn modelId="{68061DDF-EBF5-44D6-8E19-2D6474E46F14}" type="presOf" srcId="{904794D5-708F-40E0-BAD9-6CBA0FD1EA8A}" destId="{5E06390A-2272-4DCE-ACD5-19D3CB86FC27}" srcOrd="0" destOrd="0" presId="urn:microsoft.com/office/officeart/2005/8/layout/vList5"/>
    <dgm:cxn modelId="{735F475F-0DB7-4F48-8798-8516DEEACDD4}" type="presParOf" srcId="{92A72443-91DF-401F-AFE9-CFF5E9FA9EF9}" destId="{FA701263-6F37-40F8-8765-66B03D54A890}" srcOrd="0" destOrd="0" presId="urn:microsoft.com/office/officeart/2005/8/layout/vList5"/>
    <dgm:cxn modelId="{314EA1EF-6555-41F1-BF9E-8CCCC8DFB917}" type="presParOf" srcId="{FA701263-6F37-40F8-8765-66B03D54A890}" destId="{25E10FE8-0FC4-4530-B09E-988D19B4B43A}" srcOrd="0" destOrd="0" presId="urn:microsoft.com/office/officeart/2005/8/layout/vList5"/>
    <dgm:cxn modelId="{28ABFF43-36E9-4156-B428-1A9E5F53A598}" type="presParOf" srcId="{FA701263-6F37-40F8-8765-66B03D54A890}" destId="{595FCD4B-DC60-4E36-A3DE-566BC44267F4}" srcOrd="1" destOrd="0" presId="urn:microsoft.com/office/officeart/2005/8/layout/vList5"/>
    <dgm:cxn modelId="{5EC6E38F-DC2C-4774-A2E8-4BE572E4A4CC}" type="presParOf" srcId="{92A72443-91DF-401F-AFE9-CFF5E9FA9EF9}" destId="{567831E1-56A0-46F2-A116-D70BE4AE5670}" srcOrd="1" destOrd="0" presId="urn:microsoft.com/office/officeart/2005/8/layout/vList5"/>
    <dgm:cxn modelId="{C4849EEA-6DC0-4713-A3F3-2200D178F966}" type="presParOf" srcId="{92A72443-91DF-401F-AFE9-CFF5E9FA9EF9}" destId="{A2341AC4-F9E4-42E0-9AD1-51B07806E1F0}" srcOrd="2" destOrd="0" presId="urn:microsoft.com/office/officeart/2005/8/layout/vList5"/>
    <dgm:cxn modelId="{A71F668B-5BB6-4B98-8CB6-8D9BE7115A64}" type="presParOf" srcId="{A2341AC4-F9E4-42E0-9AD1-51B07806E1F0}" destId="{E1F909CE-8E6F-4CFD-B1A5-1F0CE0AF17D4}" srcOrd="0" destOrd="0" presId="urn:microsoft.com/office/officeart/2005/8/layout/vList5"/>
    <dgm:cxn modelId="{0416882B-6369-426D-A3DA-2218A9527AC9}" type="presParOf" srcId="{A2341AC4-F9E4-42E0-9AD1-51B07806E1F0}" destId="{04985FD1-A749-41BB-8C02-71027DB3484F}" srcOrd="1" destOrd="0" presId="urn:microsoft.com/office/officeart/2005/8/layout/vList5"/>
    <dgm:cxn modelId="{CD71ACB4-6DC4-4BC3-BAA9-FDCCEE5B53AD}" type="presParOf" srcId="{92A72443-91DF-401F-AFE9-CFF5E9FA9EF9}" destId="{B1A7154F-D38E-408B-833A-4ABB6C3BC697}" srcOrd="3" destOrd="0" presId="urn:microsoft.com/office/officeart/2005/8/layout/vList5"/>
    <dgm:cxn modelId="{451C5FF5-5A65-4DA8-AD0D-7EA0D99CC782}" type="presParOf" srcId="{92A72443-91DF-401F-AFE9-CFF5E9FA9EF9}" destId="{6FCD7246-C95D-42E6-8292-712CC7E5FE52}" srcOrd="4" destOrd="0" presId="urn:microsoft.com/office/officeart/2005/8/layout/vList5"/>
    <dgm:cxn modelId="{0847DC0F-9D7E-4EA0-9E27-A263FED56CB4}" type="presParOf" srcId="{6FCD7246-C95D-42E6-8292-712CC7E5FE52}" destId="{5E06390A-2272-4DCE-ACD5-19D3CB86FC27}" srcOrd="0" destOrd="0" presId="urn:microsoft.com/office/officeart/2005/8/layout/vList5"/>
    <dgm:cxn modelId="{8162276E-A46F-494D-998C-116CEA3BD67F}" type="presParOf" srcId="{6FCD7246-C95D-42E6-8292-712CC7E5FE52}" destId="{45C024B9-0FCD-46C3-8941-EE02F5141C36}" srcOrd="1" destOrd="0" presId="urn:microsoft.com/office/officeart/2005/8/layout/vList5"/>
    <dgm:cxn modelId="{CF32DF1E-5B45-4C55-BFCA-DF163DBA0841}" type="presParOf" srcId="{92A72443-91DF-401F-AFE9-CFF5E9FA9EF9}" destId="{6282A460-5058-40A0-AFE8-93C74C42AB2A}" srcOrd="5" destOrd="0" presId="urn:microsoft.com/office/officeart/2005/8/layout/vList5"/>
    <dgm:cxn modelId="{E586631E-E701-4E7E-8CE7-7EE0B09C2509}" type="presParOf" srcId="{92A72443-91DF-401F-AFE9-CFF5E9FA9EF9}" destId="{0436D348-714D-4905-B47D-699C2CA4E58C}" srcOrd="6" destOrd="0" presId="urn:microsoft.com/office/officeart/2005/8/layout/vList5"/>
    <dgm:cxn modelId="{FE4DFDE0-D779-40D2-90F5-0F4DA538DD0D}" type="presParOf" srcId="{0436D348-714D-4905-B47D-699C2CA4E58C}" destId="{6C23AC8C-3F08-451F-963F-96221E2310E8}" srcOrd="0" destOrd="0" presId="urn:microsoft.com/office/officeart/2005/8/layout/vList5"/>
    <dgm:cxn modelId="{4D5A11CD-9E06-41A0-B6E0-2AC05AA33AC2}" type="presParOf" srcId="{0436D348-714D-4905-B47D-699C2CA4E58C}" destId="{C5A7FEEA-1D88-4E28-8C96-97DCD1160885}" srcOrd="1" destOrd="0" presId="urn:microsoft.com/office/officeart/2005/8/layout/vList5"/>
    <dgm:cxn modelId="{D53E5A5F-8A52-47EA-BC43-1A5B4B9C564F}" type="presParOf" srcId="{92A72443-91DF-401F-AFE9-CFF5E9FA9EF9}" destId="{28D0F1A6-402F-47A2-80CF-8ECFDCB61CFF}" srcOrd="7" destOrd="0" presId="urn:microsoft.com/office/officeart/2005/8/layout/vList5"/>
    <dgm:cxn modelId="{BA962BCA-F2C7-4D0B-8BC5-01ED57158CFF}" type="presParOf" srcId="{92A72443-91DF-401F-AFE9-CFF5E9FA9EF9}" destId="{2BCEC240-E404-4DE6-B5E0-F8B63F04D302}" srcOrd="8" destOrd="0" presId="urn:microsoft.com/office/officeart/2005/8/layout/vList5"/>
    <dgm:cxn modelId="{EA4E7A54-C928-4E90-9D7B-F703ECCF5542}" type="presParOf" srcId="{2BCEC240-E404-4DE6-B5E0-F8B63F04D302}" destId="{FB03E42B-7679-4448-AB6F-155E8B3C1213}" srcOrd="0" destOrd="0" presId="urn:microsoft.com/office/officeart/2005/8/layout/vList5"/>
    <dgm:cxn modelId="{157412F2-B962-4CEB-8D3B-7233CF890E94}" type="presParOf" srcId="{2BCEC240-E404-4DE6-B5E0-F8B63F04D302}" destId="{ABE99233-6783-4482-AC70-20C6C4D1DB4E}" srcOrd="1" destOrd="0" presId="urn:microsoft.com/office/officeart/2005/8/layout/vList5"/>
    <dgm:cxn modelId="{9CB65B91-8C44-454E-B341-996C8648BBA5}" type="presParOf" srcId="{92A72443-91DF-401F-AFE9-CFF5E9FA9EF9}" destId="{6398A773-A6AE-4DEA-BB47-18D172048736}" srcOrd="9" destOrd="0" presId="urn:microsoft.com/office/officeart/2005/8/layout/vList5"/>
    <dgm:cxn modelId="{D7C898A6-2CD4-4D3A-85FC-243E81218B28}" type="presParOf" srcId="{92A72443-91DF-401F-AFE9-CFF5E9FA9EF9}" destId="{6552DAF2-1550-4FE5-AFCC-64BF129F52A8}" srcOrd="10" destOrd="0" presId="urn:microsoft.com/office/officeart/2005/8/layout/vList5"/>
    <dgm:cxn modelId="{D0097FBB-EC28-48C6-BF1F-DC3901DA6F89}" type="presParOf" srcId="{6552DAF2-1550-4FE5-AFCC-64BF129F52A8}" destId="{4CC9E780-99EC-4B2E-9448-5010704E5AA3}" srcOrd="0" destOrd="0" presId="urn:microsoft.com/office/officeart/2005/8/layout/vList5"/>
    <dgm:cxn modelId="{E359A7D4-FBC5-4765-B784-F7BEA6821689}" type="presParOf" srcId="{6552DAF2-1550-4FE5-AFCC-64BF129F52A8}" destId="{433B8071-46DD-46EE-841F-C62E8D090A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F103205D-BC59-462C-A670-EEC9154C1EDF}"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n-AU"/>
        </a:p>
      </dgm:t>
    </dgm:pt>
    <dgm:pt modelId="{57E10B55-9552-4989-BF16-A491D48376DD}">
      <dgm:prSet phldrT="[Text]" custT="1"/>
      <dgm:spPr>
        <a:noFill/>
      </dgm:spPr>
      <dgm:t>
        <a:bodyPr/>
        <a:lstStyle/>
        <a:p>
          <a:r>
            <a:rPr lang="en-AU" sz="1800" dirty="0" smtClean="0"/>
            <a:t>Ideas and information</a:t>
          </a:r>
          <a:endParaRPr lang="en-AU" sz="1800" dirty="0">
            <a:solidFill>
              <a:schemeClr val="tx1"/>
            </a:solidFill>
          </a:endParaRPr>
        </a:p>
      </dgm:t>
    </dgm:pt>
    <dgm:pt modelId="{A90890E4-0996-409B-B59B-D5EE6970802D}" type="parTrans" cxnId="{C66AE990-058A-4FB9-B8A2-E8DCF17EDDA4}">
      <dgm:prSet/>
      <dgm:spPr/>
      <dgm:t>
        <a:bodyPr/>
        <a:lstStyle/>
        <a:p>
          <a:endParaRPr lang="en-AU"/>
        </a:p>
      </dgm:t>
    </dgm:pt>
    <dgm:pt modelId="{DEA0C806-DF34-410B-B1C2-6C65F5A4FC0B}" type="sibTrans" cxnId="{C66AE990-058A-4FB9-B8A2-E8DCF17EDDA4}">
      <dgm:prSet/>
      <dgm:spPr/>
      <dgm:t>
        <a:bodyPr/>
        <a:lstStyle/>
        <a:p>
          <a:endParaRPr lang="en-AU"/>
        </a:p>
      </dgm:t>
    </dgm:pt>
    <dgm:pt modelId="{1E2161CD-AD43-4FAD-A465-2EA63F39D515}">
      <dgm:prSet custT="1"/>
      <dgm:spPr/>
      <dgm:t>
        <a:bodyPr/>
        <a:lstStyle/>
        <a:p>
          <a:r>
            <a:rPr lang="en-AU" sz="1800" dirty="0" smtClean="0"/>
            <a:t>Leveraging</a:t>
          </a:r>
          <a:endParaRPr lang="en-AU" sz="1800" dirty="0"/>
        </a:p>
      </dgm:t>
    </dgm:pt>
    <dgm:pt modelId="{D32DA267-E856-46C1-9A6E-B619B4106B74}" type="parTrans" cxnId="{804AE48D-E3F8-490F-898B-011CF4936D8F}">
      <dgm:prSet/>
      <dgm:spPr/>
      <dgm:t>
        <a:bodyPr/>
        <a:lstStyle/>
        <a:p>
          <a:endParaRPr lang="en-AU"/>
        </a:p>
      </dgm:t>
    </dgm:pt>
    <dgm:pt modelId="{CB36A272-8891-4738-96EC-E530D3B1DDB7}" type="sibTrans" cxnId="{804AE48D-E3F8-490F-898B-011CF4936D8F}">
      <dgm:prSet/>
      <dgm:spPr/>
      <dgm:t>
        <a:bodyPr/>
        <a:lstStyle/>
        <a:p>
          <a:endParaRPr lang="en-AU"/>
        </a:p>
      </dgm:t>
    </dgm:pt>
    <dgm:pt modelId="{5EB57BA5-4F91-4A13-A69E-BE02FDCC41A5}">
      <dgm:prSet custT="1"/>
      <dgm:spPr>
        <a:gradFill rotWithShape="0">
          <a:gsLst>
            <a:gs pos="0">
              <a:srgbClr val="FB9520"/>
            </a:gs>
            <a:gs pos="100000">
              <a:srgbClr val="FFCB05"/>
            </a:gs>
          </a:gsLst>
          <a:lin ang="5400000" scaled="1"/>
        </a:gradFill>
        <a:ln w="12700">
          <a:solidFill>
            <a:srgbClr val="FB9520"/>
          </a:solidFill>
        </a:ln>
      </dgm:spPr>
      <dgm:t>
        <a:bodyPr/>
        <a:lstStyle/>
        <a:p>
          <a:r>
            <a:rPr lang="en-US" sz="2000" dirty="0" smtClean="0">
              <a:solidFill>
                <a:schemeClr val="tx1"/>
              </a:solidFill>
              <a:latin typeface="+mn-lt"/>
            </a:rPr>
            <a:t>To provide high level input on the BCR’s work plan, help the BCR to raise its profile across the sector, and assist in establishing strategic partnerships and collaborations</a:t>
          </a:r>
          <a:endParaRPr lang="en-AU" sz="2000" dirty="0">
            <a:solidFill>
              <a:schemeClr val="tx1"/>
            </a:solidFill>
          </a:endParaRPr>
        </a:p>
      </dgm:t>
    </dgm:pt>
    <dgm:pt modelId="{11D52958-E4BD-4EE5-8B77-783E5A9BB48B}" type="parTrans" cxnId="{34C6A84F-C2D8-43FE-9612-12916B1515ED}">
      <dgm:prSet/>
      <dgm:spPr/>
      <dgm:t>
        <a:bodyPr/>
        <a:lstStyle/>
        <a:p>
          <a:endParaRPr lang="en-AU"/>
        </a:p>
      </dgm:t>
    </dgm:pt>
    <dgm:pt modelId="{5E7FBD8D-BB23-48C1-A112-86DAD6FBA4D1}" type="sibTrans" cxnId="{34C6A84F-C2D8-43FE-9612-12916B1515ED}">
      <dgm:prSet/>
      <dgm:spPr/>
      <dgm:t>
        <a:bodyPr/>
        <a:lstStyle/>
        <a:p>
          <a:endParaRPr lang="en-AU"/>
        </a:p>
      </dgm:t>
    </dgm:pt>
    <dgm:pt modelId="{B4CC168C-D054-4BA7-9AD3-B54FCA9FF83B}">
      <dgm:prSet custT="1"/>
      <dgm:spPr/>
      <dgm:t>
        <a:bodyPr/>
        <a:lstStyle/>
        <a:p>
          <a:r>
            <a:rPr lang="en-AU" sz="1800" dirty="0" smtClean="0"/>
            <a:t>Secondments</a:t>
          </a:r>
          <a:endParaRPr lang="en-AU" sz="1800" dirty="0"/>
        </a:p>
      </dgm:t>
    </dgm:pt>
    <dgm:pt modelId="{438190EE-217D-4D16-86EE-3956B0409D57}" type="parTrans" cxnId="{A6D47606-8E85-414D-8D5F-7532E65EE11F}">
      <dgm:prSet/>
      <dgm:spPr/>
      <dgm:t>
        <a:bodyPr/>
        <a:lstStyle/>
        <a:p>
          <a:endParaRPr lang="en-AU"/>
        </a:p>
      </dgm:t>
    </dgm:pt>
    <dgm:pt modelId="{4A752CBF-A4BC-4181-ABD1-C66346168A8D}" type="sibTrans" cxnId="{A6D47606-8E85-414D-8D5F-7532E65EE11F}">
      <dgm:prSet/>
      <dgm:spPr/>
      <dgm:t>
        <a:bodyPr/>
        <a:lstStyle/>
        <a:p>
          <a:endParaRPr lang="en-AU"/>
        </a:p>
      </dgm:t>
    </dgm:pt>
    <dgm:pt modelId="{B56D163B-A685-4D33-83AF-7C1B321063EB}" type="pres">
      <dgm:prSet presAssocID="{F103205D-BC59-462C-A670-EEC9154C1EDF}" presName="vert0" presStyleCnt="0">
        <dgm:presLayoutVars>
          <dgm:dir/>
          <dgm:animOne val="branch"/>
          <dgm:animLvl val="lvl"/>
        </dgm:presLayoutVars>
      </dgm:prSet>
      <dgm:spPr/>
      <dgm:t>
        <a:bodyPr/>
        <a:lstStyle/>
        <a:p>
          <a:endParaRPr lang="en-AU"/>
        </a:p>
      </dgm:t>
    </dgm:pt>
    <dgm:pt modelId="{6B637B55-5388-45E3-81F7-AFF049278E39}" type="pres">
      <dgm:prSet presAssocID="{5EB57BA5-4F91-4A13-A69E-BE02FDCC41A5}" presName="thickLine" presStyleLbl="alignNode1" presStyleIdx="0" presStyleCnt="1"/>
      <dgm:spPr>
        <a:ln>
          <a:solidFill>
            <a:srgbClr val="FB941F"/>
          </a:solidFill>
        </a:ln>
      </dgm:spPr>
      <dgm:t>
        <a:bodyPr/>
        <a:lstStyle/>
        <a:p>
          <a:endParaRPr lang="en-AU"/>
        </a:p>
      </dgm:t>
    </dgm:pt>
    <dgm:pt modelId="{4041001E-928E-470A-9C37-DE20929894B0}" type="pres">
      <dgm:prSet presAssocID="{5EB57BA5-4F91-4A13-A69E-BE02FDCC41A5}" presName="horz1" presStyleCnt="0"/>
      <dgm:spPr/>
    </dgm:pt>
    <dgm:pt modelId="{0D41ED41-C598-4BED-B91F-CC77A09BF1D0}" type="pres">
      <dgm:prSet presAssocID="{5EB57BA5-4F91-4A13-A69E-BE02FDCC41A5}" presName="tx1" presStyleLbl="revTx" presStyleIdx="0" presStyleCnt="4" custScaleX="158851" custScaleY="100000"/>
      <dgm:spPr/>
      <dgm:t>
        <a:bodyPr/>
        <a:lstStyle/>
        <a:p>
          <a:endParaRPr lang="en-AU"/>
        </a:p>
      </dgm:t>
    </dgm:pt>
    <dgm:pt modelId="{F93371C0-3015-4672-A80D-C1FAB0BBBDBC}" type="pres">
      <dgm:prSet presAssocID="{5EB57BA5-4F91-4A13-A69E-BE02FDCC41A5}" presName="vert1" presStyleCnt="0"/>
      <dgm:spPr/>
    </dgm:pt>
    <dgm:pt modelId="{9C37F3DA-EFD4-4D09-A3F6-CBF4413D3BDC}" type="pres">
      <dgm:prSet presAssocID="{57E10B55-9552-4989-BF16-A491D48376DD}" presName="vertSpace2a" presStyleCnt="0"/>
      <dgm:spPr/>
    </dgm:pt>
    <dgm:pt modelId="{9FFC4B04-0706-4AA6-B9CA-A9E517FB037F}" type="pres">
      <dgm:prSet presAssocID="{57E10B55-9552-4989-BF16-A491D48376DD}" presName="horz2" presStyleCnt="0"/>
      <dgm:spPr/>
    </dgm:pt>
    <dgm:pt modelId="{394736E8-1F6B-41C2-B6A4-3D0880F06BB9}" type="pres">
      <dgm:prSet presAssocID="{57E10B55-9552-4989-BF16-A491D48376DD}" presName="horzSpace2" presStyleCnt="0"/>
      <dgm:spPr/>
    </dgm:pt>
    <dgm:pt modelId="{511B8BEA-9035-49BF-B926-EA046235E6D3}" type="pres">
      <dgm:prSet presAssocID="{57E10B55-9552-4989-BF16-A491D48376DD}" presName="tx2" presStyleLbl="revTx" presStyleIdx="1" presStyleCnt="4"/>
      <dgm:spPr/>
      <dgm:t>
        <a:bodyPr/>
        <a:lstStyle/>
        <a:p>
          <a:endParaRPr lang="en-AU"/>
        </a:p>
      </dgm:t>
    </dgm:pt>
    <dgm:pt modelId="{1FF1796D-B0F8-4E7F-8B45-D0816BF1D4A2}" type="pres">
      <dgm:prSet presAssocID="{57E10B55-9552-4989-BF16-A491D48376DD}" presName="vert2" presStyleCnt="0"/>
      <dgm:spPr/>
    </dgm:pt>
    <dgm:pt modelId="{AA9A48EF-8002-4292-B970-5376CB1B998D}" type="pres">
      <dgm:prSet presAssocID="{57E10B55-9552-4989-BF16-A491D48376DD}" presName="thinLine2b" presStyleLbl="callout" presStyleIdx="0" presStyleCnt="3"/>
      <dgm:spPr/>
    </dgm:pt>
    <dgm:pt modelId="{458435D4-936A-4DD7-B252-2736B2E42895}" type="pres">
      <dgm:prSet presAssocID="{57E10B55-9552-4989-BF16-A491D48376DD}" presName="vertSpace2b" presStyleCnt="0"/>
      <dgm:spPr/>
    </dgm:pt>
    <dgm:pt modelId="{09ECF8FE-56A0-46B8-AE20-A510B40E6E2B}" type="pres">
      <dgm:prSet presAssocID="{1E2161CD-AD43-4FAD-A465-2EA63F39D515}" presName="horz2" presStyleCnt="0"/>
      <dgm:spPr/>
    </dgm:pt>
    <dgm:pt modelId="{4D6D274B-5DE6-46D2-AE19-8FD326416F6A}" type="pres">
      <dgm:prSet presAssocID="{1E2161CD-AD43-4FAD-A465-2EA63F39D515}" presName="horzSpace2" presStyleCnt="0"/>
      <dgm:spPr/>
    </dgm:pt>
    <dgm:pt modelId="{F1FF684E-CBB3-499D-80E4-475760004965}" type="pres">
      <dgm:prSet presAssocID="{1E2161CD-AD43-4FAD-A465-2EA63F39D515}" presName="tx2" presStyleLbl="revTx" presStyleIdx="2" presStyleCnt="4"/>
      <dgm:spPr/>
      <dgm:t>
        <a:bodyPr/>
        <a:lstStyle/>
        <a:p>
          <a:endParaRPr lang="en-AU"/>
        </a:p>
      </dgm:t>
    </dgm:pt>
    <dgm:pt modelId="{3DD095D0-BD5D-4202-86AE-C023ECEE6434}" type="pres">
      <dgm:prSet presAssocID="{1E2161CD-AD43-4FAD-A465-2EA63F39D515}" presName="vert2" presStyleCnt="0"/>
      <dgm:spPr/>
    </dgm:pt>
    <dgm:pt modelId="{B0052BB0-9EEB-4CBF-AAB2-BB8F8501174E}" type="pres">
      <dgm:prSet presAssocID="{1E2161CD-AD43-4FAD-A465-2EA63F39D515}" presName="thinLine2b" presStyleLbl="callout" presStyleIdx="1" presStyleCnt="3"/>
      <dgm:spPr/>
    </dgm:pt>
    <dgm:pt modelId="{80960312-2A72-4F34-AA2B-48CC10362FB9}" type="pres">
      <dgm:prSet presAssocID="{1E2161CD-AD43-4FAD-A465-2EA63F39D515}" presName="vertSpace2b" presStyleCnt="0"/>
      <dgm:spPr/>
    </dgm:pt>
    <dgm:pt modelId="{94CC50CF-D2B7-41B1-90FF-88D93D918FCF}" type="pres">
      <dgm:prSet presAssocID="{B4CC168C-D054-4BA7-9AD3-B54FCA9FF83B}" presName="horz2" presStyleCnt="0"/>
      <dgm:spPr/>
    </dgm:pt>
    <dgm:pt modelId="{A4C82CA6-E1CD-464C-A87B-4FB264CC2025}" type="pres">
      <dgm:prSet presAssocID="{B4CC168C-D054-4BA7-9AD3-B54FCA9FF83B}" presName="horzSpace2" presStyleCnt="0"/>
      <dgm:spPr/>
    </dgm:pt>
    <dgm:pt modelId="{BCBD8C33-FFBB-4C60-8739-4634100AECB6}" type="pres">
      <dgm:prSet presAssocID="{B4CC168C-D054-4BA7-9AD3-B54FCA9FF83B}" presName="tx2" presStyleLbl="revTx" presStyleIdx="3" presStyleCnt="4"/>
      <dgm:spPr/>
      <dgm:t>
        <a:bodyPr/>
        <a:lstStyle/>
        <a:p>
          <a:endParaRPr lang="en-AU"/>
        </a:p>
      </dgm:t>
    </dgm:pt>
    <dgm:pt modelId="{0A72549F-26A9-4D82-9B1A-D678A012F723}" type="pres">
      <dgm:prSet presAssocID="{B4CC168C-D054-4BA7-9AD3-B54FCA9FF83B}" presName="vert2" presStyleCnt="0"/>
      <dgm:spPr/>
    </dgm:pt>
    <dgm:pt modelId="{6DBBB2F5-7919-4B0B-AFCE-F75817684AB3}" type="pres">
      <dgm:prSet presAssocID="{B4CC168C-D054-4BA7-9AD3-B54FCA9FF83B}" presName="thinLine2b" presStyleLbl="callout" presStyleIdx="2" presStyleCnt="3" custLinFactY="66678" custLinFactNeighborY="100000"/>
      <dgm:spPr/>
    </dgm:pt>
    <dgm:pt modelId="{69A0C7BD-B6EA-4B6C-8B25-2626FB626703}" type="pres">
      <dgm:prSet presAssocID="{B4CC168C-D054-4BA7-9AD3-B54FCA9FF83B}" presName="vertSpace2b" presStyleCnt="0"/>
      <dgm:spPr/>
    </dgm:pt>
  </dgm:ptLst>
  <dgm:cxnLst>
    <dgm:cxn modelId="{7ED0AE08-A746-4706-A349-AC768F008A81}" type="presOf" srcId="{1E2161CD-AD43-4FAD-A465-2EA63F39D515}" destId="{F1FF684E-CBB3-499D-80E4-475760004965}" srcOrd="0" destOrd="0" presId="urn:microsoft.com/office/officeart/2008/layout/LinedList"/>
    <dgm:cxn modelId="{6F3B55DD-228A-4111-972D-F40B69FC1F59}" type="presOf" srcId="{F103205D-BC59-462C-A670-EEC9154C1EDF}" destId="{B56D163B-A685-4D33-83AF-7C1B321063EB}" srcOrd="0" destOrd="0" presId="urn:microsoft.com/office/officeart/2008/layout/LinedList"/>
    <dgm:cxn modelId="{8FD9236B-50ED-41F6-89FF-AF3786F83111}" type="presOf" srcId="{57E10B55-9552-4989-BF16-A491D48376DD}" destId="{511B8BEA-9035-49BF-B926-EA046235E6D3}" srcOrd="0" destOrd="0" presId="urn:microsoft.com/office/officeart/2008/layout/LinedList"/>
    <dgm:cxn modelId="{A6D47606-8E85-414D-8D5F-7532E65EE11F}" srcId="{5EB57BA5-4F91-4A13-A69E-BE02FDCC41A5}" destId="{B4CC168C-D054-4BA7-9AD3-B54FCA9FF83B}" srcOrd="2" destOrd="0" parTransId="{438190EE-217D-4D16-86EE-3956B0409D57}" sibTransId="{4A752CBF-A4BC-4181-ABD1-C66346168A8D}"/>
    <dgm:cxn modelId="{C66AE990-058A-4FB9-B8A2-E8DCF17EDDA4}" srcId="{5EB57BA5-4F91-4A13-A69E-BE02FDCC41A5}" destId="{57E10B55-9552-4989-BF16-A491D48376DD}" srcOrd="0" destOrd="0" parTransId="{A90890E4-0996-409B-B59B-D5EE6970802D}" sibTransId="{DEA0C806-DF34-410B-B1C2-6C65F5A4FC0B}"/>
    <dgm:cxn modelId="{804AE48D-E3F8-490F-898B-011CF4936D8F}" srcId="{5EB57BA5-4F91-4A13-A69E-BE02FDCC41A5}" destId="{1E2161CD-AD43-4FAD-A465-2EA63F39D515}" srcOrd="1" destOrd="0" parTransId="{D32DA267-E856-46C1-9A6E-B619B4106B74}" sibTransId="{CB36A272-8891-4738-96EC-E530D3B1DDB7}"/>
    <dgm:cxn modelId="{34C6A84F-C2D8-43FE-9612-12916B1515ED}" srcId="{F103205D-BC59-462C-A670-EEC9154C1EDF}" destId="{5EB57BA5-4F91-4A13-A69E-BE02FDCC41A5}" srcOrd="0" destOrd="0" parTransId="{11D52958-E4BD-4EE5-8B77-783E5A9BB48B}" sibTransId="{5E7FBD8D-BB23-48C1-A112-86DAD6FBA4D1}"/>
    <dgm:cxn modelId="{60A77A7D-E3AA-4906-AE24-01AB1FF2DCC9}" type="presOf" srcId="{B4CC168C-D054-4BA7-9AD3-B54FCA9FF83B}" destId="{BCBD8C33-FFBB-4C60-8739-4634100AECB6}" srcOrd="0" destOrd="0" presId="urn:microsoft.com/office/officeart/2008/layout/LinedList"/>
    <dgm:cxn modelId="{63FF0D8D-801F-4124-9282-46A96F3AA8EA}" type="presOf" srcId="{5EB57BA5-4F91-4A13-A69E-BE02FDCC41A5}" destId="{0D41ED41-C598-4BED-B91F-CC77A09BF1D0}" srcOrd="0" destOrd="0" presId="urn:microsoft.com/office/officeart/2008/layout/LinedList"/>
    <dgm:cxn modelId="{C599C4D2-579A-4FB3-9BFC-BC36A49ABCF1}" type="presParOf" srcId="{B56D163B-A685-4D33-83AF-7C1B321063EB}" destId="{6B637B55-5388-45E3-81F7-AFF049278E39}" srcOrd="0" destOrd="0" presId="urn:microsoft.com/office/officeart/2008/layout/LinedList"/>
    <dgm:cxn modelId="{A4386A1D-EEEF-4CE0-9940-10E4CD343067}" type="presParOf" srcId="{B56D163B-A685-4D33-83AF-7C1B321063EB}" destId="{4041001E-928E-470A-9C37-DE20929894B0}" srcOrd="1" destOrd="0" presId="urn:microsoft.com/office/officeart/2008/layout/LinedList"/>
    <dgm:cxn modelId="{CD034CCE-D528-4498-BB48-10336811C896}" type="presParOf" srcId="{4041001E-928E-470A-9C37-DE20929894B0}" destId="{0D41ED41-C598-4BED-B91F-CC77A09BF1D0}" srcOrd="0" destOrd="0" presId="urn:microsoft.com/office/officeart/2008/layout/LinedList"/>
    <dgm:cxn modelId="{3EDBF888-D963-4D71-B6C8-65D0292F0C5D}" type="presParOf" srcId="{4041001E-928E-470A-9C37-DE20929894B0}" destId="{F93371C0-3015-4672-A80D-C1FAB0BBBDBC}" srcOrd="1" destOrd="0" presId="urn:microsoft.com/office/officeart/2008/layout/LinedList"/>
    <dgm:cxn modelId="{ADD2AD38-25F0-4A84-A0CA-CB11811B3AB6}" type="presParOf" srcId="{F93371C0-3015-4672-A80D-C1FAB0BBBDBC}" destId="{9C37F3DA-EFD4-4D09-A3F6-CBF4413D3BDC}" srcOrd="0" destOrd="0" presId="urn:microsoft.com/office/officeart/2008/layout/LinedList"/>
    <dgm:cxn modelId="{87AA40FC-2D06-407F-AEF1-10621A1FC6C4}" type="presParOf" srcId="{F93371C0-3015-4672-A80D-C1FAB0BBBDBC}" destId="{9FFC4B04-0706-4AA6-B9CA-A9E517FB037F}" srcOrd="1" destOrd="0" presId="urn:microsoft.com/office/officeart/2008/layout/LinedList"/>
    <dgm:cxn modelId="{A4D1977A-5B11-4822-B039-01AB0BD70200}" type="presParOf" srcId="{9FFC4B04-0706-4AA6-B9CA-A9E517FB037F}" destId="{394736E8-1F6B-41C2-B6A4-3D0880F06BB9}" srcOrd="0" destOrd="0" presId="urn:microsoft.com/office/officeart/2008/layout/LinedList"/>
    <dgm:cxn modelId="{86377708-F861-4DBC-A289-2EA4C9E48CE2}" type="presParOf" srcId="{9FFC4B04-0706-4AA6-B9CA-A9E517FB037F}" destId="{511B8BEA-9035-49BF-B926-EA046235E6D3}" srcOrd="1" destOrd="0" presId="urn:microsoft.com/office/officeart/2008/layout/LinedList"/>
    <dgm:cxn modelId="{721EE9F2-4BB8-4B9E-AB05-CDC2F15E7B8F}" type="presParOf" srcId="{9FFC4B04-0706-4AA6-B9CA-A9E517FB037F}" destId="{1FF1796D-B0F8-4E7F-8B45-D0816BF1D4A2}" srcOrd="2" destOrd="0" presId="urn:microsoft.com/office/officeart/2008/layout/LinedList"/>
    <dgm:cxn modelId="{150FC524-A118-41BD-AB5C-C00B4B834E57}" type="presParOf" srcId="{F93371C0-3015-4672-A80D-C1FAB0BBBDBC}" destId="{AA9A48EF-8002-4292-B970-5376CB1B998D}" srcOrd="2" destOrd="0" presId="urn:microsoft.com/office/officeart/2008/layout/LinedList"/>
    <dgm:cxn modelId="{5C2B363B-934A-4D2E-B1C9-83A7D6A82074}" type="presParOf" srcId="{F93371C0-3015-4672-A80D-C1FAB0BBBDBC}" destId="{458435D4-936A-4DD7-B252-2736B2E42895}" srcOrd="3" destOrd="0" presId="urn:microsoft.com/office/officeart/2008/layout/LinedList"/>
    <dgm:cxn modelId="{0F5B66EC-FE54-4ED5-97CD-9907AAF8C9E0}" type="presParOf" srcId="{F93371C0-3015-4672-A80D-C1FAB0BBBDBC}" destId="{09ECF8FE-56A0-46B8-AE20-A510B40E6E2B}" srcOrd="4" destOrd="0" presId="urn:microsoft.com/office/officeart/2008/layout/LinedList"/>
    <dgm:cxn modelId="{9B252374-B2C6-4CEB-8CD5-09F5CA155A3D}" type="presParOf" srcId="{09ECF8FE-56A0-46B8-AE20-A510B40E6E2B}" destId="{4D6D274B-5DE6-46D2-AE19-8FD326416F6A}" srcOrd="0" destOrd="0" presId="urn:microsoft.com/office/officeart/2008/layout/LinedList"/>
    <dgm:cxn modelId="{D2886988-EFE3-4772-AADA-A602F65A64FE}" type="presParOf" srcId="{09ECF8FE-56A0-46B8-AE20-A510B40E6E2B}" destId="{F1FF684E-CBB3-499D-80E4-475760004965}" srcOrd="1" destOrd="0" presId="urn:microsoft.com/office/officeart/2008/layout/LinedList"/>
    <dgm:cxn modelId="{FBF63474-FBDE-471E-9E88-D38AC5621586}" type="presParOf" srcId="{09ECF8FE-56A0-46B8-AE20-A510B40E6E2B}" destId="{3DD095D0-BD5D-4202-86AE-C023ECEE6434}" srcOrd="2" destOrd="0" presId="urn:microsoft.com/office/officeart/2008/layout/LinedList"/>
    <dgm:cxn modelId="{F89A0810-FDAC-4808-9AE2-C2A9095964E2}" type="presParOf" srcId="{F93371C0-3015-4672-A80D-C1FAB0BBBDBC}" destId="{B0052BB0-9EEB-4CBF-AAB2-BB8F8501174E}" srcOrd="5" destOrd="0" presId="urn:microsoft.com/office/officeart/2008/layout/LinedList"/>
    <dgm:cxn modelId="{8D5C2D9E-DC14-4316-8385-05BA80875994}" type="presParOf" srcId="{F93371C0-3015-4672-A80D-C1FAB0BBBDBC}" destId="{80960312-2A72-4F34-AA2B-48CC10362FB9}" srcOrd="6" destOrd="0" presId="urn:microsoft.com/office/officeart/2008/layout/LinedList"/>
    <dgm:cxn modelId="{87A625A1-4E62-4827-B866-0D3B8FE7EB29}" type="presParOf" srcId="{F93371C0-3015-4672-A80D-C1FAB0BBBDBC}" destId="{94CC50CF-D2B7-41B1-90FF-88D93D918FCF}" srcOrd="7" destOrd="0" presId="urn:microsoft.com/office/officeart/2008/layout/LinedList"/>
    <dgm:cxn modelId="{7C657634-43E4-452A-93B7-7FE6140096CC}" type="presParOf" srcId="{94CC50CF-D2B7-41B1-90FF-88D93D918FCF}" destId="{A4C82CA6-E1CD-464C-A87B-4FB264CC2025}" srcOrd="0" destOrd="0" presId="urn:microsoft.com/office/officeart/2008/layout/LinedList"/>
    <dgm:cxn modelId="{56FEF8B2-B43F-4337-81C5-A3F00406703D}" type="presParOf" srcId="{94CC50CF-D2B7-41B1-90FF-88D93D918FCF}" destId="{BCBD8C33-FFBB-4C60-8739-4634100AECB6}" srcOrd="1" destOrd="0" presId="urn:microsoft.com/office/officeart/2008/layout/LinedList"/>
    <dgm:cxn modelId="{DA1EFC93-959A-4147-B324-A22A5AADFFB7}" type="presParOf" srcId="{94CC50CF-D2B7-41B1-90FF-88D93D918FCF}" destId="{0A72549F-26A9-4D82-9B1A-D678A012F723}" srcOrd="2" destOrd="0" presId="urn:microsoft.com/office/officeart/2008/layout/LinedList"/>
    <dgm:cxn modelId="{ECF3E2AB-B19A-4414-9284-0368D479DEC0}" type="presParOf" srcId="{F93371C0-3015-4672-A80D-C1FAB0BBBDBC}" destId="{6DBBB2F5-7919-4B0B-AFCE-F75817684AB3}" srcOrd="8" destOrd="0" presId="urn:microsoft.com/office/officeart/2008/layout/LinedList"/>
    <dgm:cxn modelId="{CD092925-0E62-43BC-821D-06ACD9DAF640}" type="presParOf" srcId="{F93371C0-3015-4672-A80D-C1FAB0BBBDBC}" destId="{69A0C7BD-B6EA-4B6C-8B25-2626FB626703}"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35BD8E3B-2E40-4D80-8781-5EC9122DCF9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AU"/>
        </a:p>
      </dgm:t>
    </dgm:pt>
    <dgm:pt modelId="{10D70B76-6B32-4521-8D64-DEBEF985B5B2}">
      <dgm:prSet custT="1"/>
      <dgm:spPr>
        <a:solidFill>
          <a:srgbClr val="0E293A"/>
        </a:solidFill>
      </dgm:spPr>
      <dgm:t>
        <a:bodyPr/>
        <a:lstStyle/>
        <a:p>
          <a:pPr algn="l" rtl="0"/>
          <a:r>
            <a:rPr lang="en-US" sz="1600" dirty="0" smtClean="0"/>
            <a:t>Collaborate with us</a:t>
          </a:r>
          <a:endParaRPr lang="en-AU" sz="1600" dirty="0"/>
        </a:p>
      </dgm:t>
    </dgm:pt>
    <dgm:pt modelId="{8B0DC6F6-63F9-4BB6-A6CE-33E041FB7784}" type="parTrans" cxnId="{6806953C-F108-4430-858C-597675FCDA2E}">
      <dgm:prSet/>
      <dgm:spPr/>
      <dgm:t>
        <a:bodyPr/>
        <a:lstStyle/>
        <a:p>
          <a:endParaRPr lang="en-AU" sz="1600"/>
        </a:p>
      </dgm:t>
    </dgm:pt>
    <dgm:pt modelId="{C8D85EE1-872F-4523-BCE0-CC5B2364DCE2}" type="sibTrans" cxnId="{6806953C-F108-4430-858C-597675FCDA2E}">
      <dgm:prSet/>
      <dgm:spPr/>
      <dgm:t>
        <a:bodyPr/>
        <a:lstStyle/>
        <a:p>
          <a:endParaRPr lang="en-AU" sz="1600"/>
        </a:p>
      </dgm:t>
    </dgm:pt>
    <dgm:pt modelId="{76EFEE52-42C9-4543-9E2B-549A8713C1F6}">
      <dgm:prSet custT="1"/>
      <dgm:spPr>
        <a:solidFill>
          <a:srgbClr val="0E293A"/>
        </a:solidFill>
      </dgm:spPr>
      <dgm:t>
        <a:bodyPr/>
        <a:lstStyle/>
        <a:p>
          <a:pPr algn="l" rtl="0"/>
          <a:r>
            <a:rPr lang="en-US" sz="1600" dirty="0" smtClean="0"/>
            <a:t>Send us feedback</a:t>
          </a:r>
          <a:endParaRPr lang="en-AU" sz="1600" dirty="0"/>
        </a:p>
      </dgm:t>
    </dgm:pt>
    <dgm:pt modelId="{C75FD96A-C850-445C-893F-173EB372F89C}" type="parTrans" cxnId="{06E43440-BEBA-4961-A8F3-4E6F333C3286}">
      <dgm:prSet/>
      <dgm:spPr/>
      <dgm:t>
        <a:bodyPr/>
        <a:lstStyle/>
        <a:p>
          <a:endParaRPr lang="en-AU" sz="1600"/>
        </a:p>
      </dgm:t>
    </dgm:pt>
    <dgm:pt modelId="{73FA0877-C81D-44CB-A0DB-30F25E0459CB}" type="sibTrans" cxnId="{06E43440-BEBA-4961-A8F3-4E6F333C3286}">
      <dgm:prSet/>
      <dgm:spPr/>
      <dgm:t>
        <a:bodyPr/>
        <a:lstStyle/>
        <a:p>
          <a:endParaRPr lang="en-AU" sz="1600"/>
        </a:p>
      </dgm:t>
    </dgm:pt>
    <dgm:pt modelId="{06C2DD7B-82E1-4F8B-86BB-AFB73B2B91CD}">
      <dgm:prSet custT="1"/>
      <dgm:spPr>
        <a:solidFill>
          <a:srgbClr val="0E293A"/>
        </a:solidFill>
      </dgm:spPr>
      <dgm:t>
        <a:bodyPr/>
        <a:lstStyle/>
        <a:p>
          <a:pPr algn="l" rtl="0"/>
          <a:r>
            <a:rPr lang="en-US" sz="1600" b="0" dirty="0" smtClean="0"/>
            <a:t>Contact us</a:t>
          </a:r>
          <a:br>
            <a:rPr lang="en-US" sz="1600" b="0" dirty="0" smtClean="0"/>
          </a:br>
          <a:r>
            <a:rPr lang="en-US" sz="1600" dirty="0" smtClean="0"/>
            <a:t>communications.gov.au/</a:t>
          </a:r>
          <a:r>
            <a:rPr lang="en-US" sz="1600" dirty="0" err="1" smtClean="0"/>
            <a:t>bcr</a:t>
          </a:r>
          <a:r>
            <a:rPr lang="en-US" sz="1600" dirty="0" smtClean="0"/>
            <a:t>   bcr@communications.gov.au</a:t>
          </a:r>
          <a:endParaRPr lang="en-AU" sz="1600" b="0" dirty="0"/>
        </a:p>
      </dgm:t>
    </dgm:pt>
    <dgm:pt modelId="{5B0DD645-E972-4CF7-BC2E-1FDBFAA4751E}" type="parTrans" cxnId="{3C539176-683D-4043-8E18-9FD09BA1141F}">
      <dgm:prSet/>
      <dgm:spPr/>
      <dgm:t>
        <a:bodyPr/>
        <a:lstStyle/>
        <a:p>
          <a:endParaRPr lang="en-AU" sz="1600"/>
        </a:p>
      </dgm:t>
    </dgm:pt>
    <dgm:pt modelId="{F5558DFF-3A55-402E-B529-86B8BD2B727E}" type="sibTrans" cxnId="{3C539176-683D-4043-8E18-9FD09BA1141F}">
      <dgm:prSet/>
      <dgm:spPr/>
      <dgm:t>
        <a:bodyPr/>
        <a:lstStyle/>
        <a:p>
          <a:endParaRPr lang="en-AU" sz="1600"/>
        </a:p>
      </dgm:t>
    </dgm:pt>
    <dgm:pt modelId="{09B81512-8464-4C1F-ADCC-F35E7CB7DCFE}" type="pres">
      <dgm:prSet presAssocID="{35BD8E3B-2E40-4D80-8781-5EC9122DCF91}" presName="linearFlow" presStyleCnt="0">
        <dgm:presLayoutVars>
          <dgm:dir/>
          <dgm:resizeHandles val="exact"/>
        </dgm:presLayoutVars>
      </dgm:prSet>
      <dgm:spPr/>
      <dgm:t>
        <a:bodyPr/>
        <a:lstStyle/>
        <a:p>
          <a:endParaRPr lang="en-AU"/>
        </a:p>
      </dgm:t>
    </dgm:pt>
    <dgm:pt modelId="{FC9C9BE4-C061-4BDD-B0CB-459FB410994C}" type="pres">
      <dgm:prSet presAssocID="{10D70B76-6B32-4521-8D64-DEBEF985B5B2}" presName="composite" presStyleCnt="0"/>
      <dgm:spPr/>
    </dgm:pt>
    <dgm:pt modelId="{C10B07A8-D7B4-46AD-A1FF-E90C4E4E59B5}" type="pres">
      <dgm:prSet presAssocID="{10D70B76-6B32-4521-8D64-DEBEF985B5B2}" presName="imgShp" presStyleLbl="fgImgPlace1" presStyleIdx="0" presStyleCnt="3" custLinFactNeighborX="1635" custLinFactNeighborY="-2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AU"/>
        </a:p>
      </dgm:t>
    </dgm:pt>
    <dgm:pt modelId="{756BC213-90E4-40B8-B384-FD42ABC7B8BA}" type="pres">
      <dgm:prSet presAssocID="{10D70B76-6B32-4521-8D64-DEBEF985B5B2}" presName="txShp" presStyleLbl="node1" presStyleIdx="0" presStyleCnt="3">
        <dgm:presLayoutVars>
          <dgm:bulletEnabled val="1"/>
        </dgm:presLayoutVars>
      </dgm:prSet>
      <dgm:spPr/>
      <dgm:t>
        <a:bodyPr/>
        <a:lstStyle/>
        <a:p>
          <a:endParaRPr lang="en-AU"/>
        </a:p>
      </dgm:t>
    </dgm:pt>
    <dgm:pt modelId="{2BA46AEA-7706-44EF-8713-7BCD39A73375}" type="pres">
      <dgm:prSet presAssocID="{C8D85EE1-872F-4523-BCE0-CC5B2364DCE2}" presName="spacing" presStyleCnt="0"/>
      <dgm:spPr/>
    </dgm:pt>
    <dgm:pt modelId="{9542AA32-8993-4144-BAF5-5856A1D2A312}" type="pres">
      <dgm:prSet presAssocID="{76EFEE52-42C9-4543-9E2B-549A8713C1F6}" presName="composite" presStyleCnt="0"/>
      <dgm:spPr/>
    </dgm:pt>
    <dgm:pt modelId="{885F335F-59AE-49F2-A884-143C40222937}" type="pres">
      <dgm:prSet presAssocID="{76EFEE52-42C9-4543-9E2B-549A8713C1F6}"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 r="-9000"/>
          </a:stretch>
        </a:blipFill>
        <a:ln>
          <a:solidFill>
            <a:srgbClr val="0E293A"/>
          </a:solidFill>
        </a:ln>
      </dgm:spPr>
      <dgm:t>
        <a:bodyPr/>
        <a:lstStyle/>
        <a:p>
          <a:endParaRPr lang="en-AU"/>
        </a:p>
      </dgm:t>
    </dgm:pt>
    <dgm:pt modelId="{7DAD64D4-37A6-4D9B-A383-89069053C237}" type="pres">
      <dgm:prSet presAssocID="{76EFEE52-42C9-4543-9E2B-549A8713C1F6}" presName="txShp" presStyleLbl="node1" presStyleIdx="1" presStyleCnt="3">
        <dgm:presLayoutVars>
          <dgm:bulletEnabled val="1"/>
        </dgm:presLayoutVars>
      </dgm:prSet>
      <dgm:spPr/>
      <dgm:t>
        <a:bodyPr/>
        <a:lstStyle/>
        <a:p>
          <a:endParaRPr lang="en-AU"/>
        </a:p>
      </dgm:t>
    </dgm:pt>
    <dgm:pt modelId="{5E5A6354-1D2A-4801-ADED-5637ABFB810C}" type="pres">
      <dgm:prSet presAssocID="{73FA0877-C81D-44CB-A0DB-30F25E0459CB}" presName="spacing" presStyleCnt="0"/>
      <dgm:spPr/>
    </dgm:pt>
    <dgm:pt modelId="{84B537FB-4A0D-4177-A5E7-567D62857ACC}" type="pres">
      <dgm:prSet presAssocID="{06C2DD7B-82E1-4F8B-86BB-AFB73B2B91CD}" presName="composite" presStyleCnt="0"/>
      <dgm:spPr/>
    </dgm:pt>
    <dgm:pt modelId="{94FFDE6D-C3DB-40D4-8A7B-09444FC2ACA4}" type="pres">
      <dgm:prSet presAssocID="{06C2DD7B-82E1-4F8B-86BB-AFB73B2B91CD}"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AU"/>
        </a:p>
      </dgm:t>
    </dgm:pt>
    <dgm:pt modelId="{3E5B7806-DA16-4DCC-968E-BE1D47DBB59E}" type="pres">
      <dgm:prSet presAssocID="{06C2DD7B-82E1-4F8B-86BB-AFB73B2B91CD}" presName="txShp" presStyleLbl="node1" presStyleIdx="2" presStyleCnt="3">
        <dgm:presLayoutVars>
          <dgm:bulletEnabled val="1"/>
        </dgm:presLayoutVars>
      </dgm:prSet>
      <dgm:spPr/>
      <dgm:t>
        <a:bodyPr/>
        <a:lstStyle/>
        <a:p>
          <a:endParaRPr lang="en-AU"/>
        </a:p>
      </dgm:t>
    </dgm:pt>
  </dgm:ptLst>
  <dgm:cxnLst>
    <dgm:cxn modelId="{2CFFDECF-CB7F-49C1-A37B-CAC2F32EA70B}" type="presOf" srcId="{06C2DD7B-82E1-4F8B-86BB-AFB73B2B91CD}" destId="{3E5B7806-DA16-4DCC-968E-BE1D47DBB59E}" srcOrd="0" destOrd="0" presId="urn:microsoft.com/office/officeart/2005/8/layout/vList3"/>
    <dgm:cxn modelId="{B5730A97-C62A-4F2B-9CFA-EC4EC39B3F3A}" type="presOf" srcId="{35BD8E3B-2E40-4D80-8781-5EC9122DCF91}" destId="{09B81512-8464-4C1F-ADCC-F35E7CB7DCFE}" srcOrd="0" destOrd="0" presId="urn:microsoft.com/office/officeart/2005/8/layout/vList3"/>
    <dgm:cxn modelId="{06E43440-BEBA-4961-A8F3-4E6F333C3286}" srcId="{35BD8E3B-2E40-4D80-8781-5EC9122DCF91}" destId="{76EFEE52-42C9-4543-9E2B-549A8713C1F6}" srcOrd="1" destOrd="0" parTransId="{C75FD96A-C850-445C-893F-173EB372F89C}" sibTransId="{73FA0877-C81D-44CB-A0DB-30F25E0459CB}"/>
    <dgm:cxn modelId="{3C539176-683D-4043-8E18-9FD09BA1141F}" srcId="{35BD8E3B-2E40-4D80-8781-5EC9122DCF91}" destId="{06C2DD7B-82E1-4F8B-86BB-AFB73B2B91CD}" srcOrd="2" destOrd="0" parTransId="{5B0DD645-E972-4CF7-BC2E-1FDBFAA4751E}" sibTransId="{F5558DFF-3A55-402E-B529-86B8BD2B727E}"/>
    <dgm:cxn modelId="{FFCA9EF4-7902-42A4-BD7E-A3BED0D32FDB}" type="presOf" srcId="{76EFEE52-42C9-4543-9E2B-549A8713C1F6}" destId="{7DAD64D4-37A6-4D9B-A383-89069053C237}" srcOrd="0" destOrd="0" presId="urn:microsoft.com/office/officeart/2005/8/layout/vList3"/>
    <dgm:cxn modelId="{6806953C-F108-4430-858C-597675FCDA2E}" srcId="{35BD8E3B-2E40-4D80-8781-5EC9122DCF91}" destId="{10D70B76-6B32-4521-8D64-DEBEF985B5B2}" srcOrd="0" destOrd="0" parTransId="{8B0DC6F6-63F9-4BB6-A6CE-33E041FB7784}" sibTransId="{C8D85EE1-872F-4523-BCE0-CC5B2364DCE2}"/>
    <dgm:cxn modelId="{448D2E9C-83CC-407A-8AAB-BA73E5FD5BE6}" type="presOf" srcId="{10D70B76-6B32-4521-8D64-DEBEF985B5B2}" destId="{756BC213-90E4-40B8-B384-FD42ABC7B8BA}" srcOrd="0" destOrd="0" presId="urn:microsoft.com/office/officeart/2005/8/layout/vList3"/>
    <dgm:cxn modelId="{215AE29B-B60D-42F6-B398-5234BA5851DC}" type="presParOf" srcId="{09B81512-8464-4C1F-ADCC-F35E7CB7DCFE}" destId="{FC9C9BE4-C061-4BDD-B0CB-459FB410994C}" srcOrd="0" destOrd="0" presId="urn:microsoft.com/office/officeart/2005/8/layout/vList3"/>
    <dgm:cxn modelId="{2D740EE2-F1E3-4277-812A-F7065AD75418}" type="presParOf" srcId="{FC9C9BE4-C061-4BDD-B0CB-459FB410994C}" destId="{C10B07A8-D7B4-46AD-A1FF-E90C4E4E59B5}" srcOrd="0" destOrd="0" presId="urn:microsoft.com/office/officeart/2005/8/layout/vList3"/>
    <dgm:cxn modelId="{861271D9-443C-4351-A569-6F73E3139FD4}" type="presParOf" srcId="{FC9C9BE4-C061-4BDD-B0CB-459FB410994C}" destId="{756BC213-90E4-40B8-B384-FD42ABC7B8BA}" srcOrd="1" destOrd="0" presId="urn:microsoft.com/office/officeart/2005/8/layout/vList3"/>
    <dgm:cxn modelId="{CC934A1F-25D5-4FF5-B9E9-F85BCBDBA459}" type="presParOf" srcId="{09B81512-8464-4C1F-ADCC-F35E7CB7DCFE}" destId="{2BA46AEA-7706-44EF-8713-7BCD39A73375}" srcOrd="1" destOrd="0" presId="urn:microsoft.com/office/officeart/2005/8/layout/vList3"/>
    <dgm:cxn modelId="{7BF36DF3-58F2-4494-AD01-869072E1531D}" type="presParOf" srcId="{09B81512-8464-4C1F-ADCC-F35E7CB7DCFE}" destId="{9542AA32-8993-4144-BAF5-5856A1D2A312}" srcOrd="2" destOrd="0" presId="urn:microsoft.com/office/officeart/2005/8/layout/vList3"/>
    <dgm:cxn modelId="{32785122-F692-4597-B407-5DB2DF4B4FCA}" type="presParOf" srcId="{9542AA32-8993-4144-BAF5-5856A1D2A312}" destId="{885F335F-59AE-49F2-A884-143C40222937}" srcOrd="0" destOrd="0" presId="urn:microsoft.com/office/officeart/2005/8/layout/vList3"/>
    <dgm:cxn modelId="{8570BEC5-02A2-4CE6-9041-552D4808F982}" type="presParOf" srcId="{9542AA32-8993-4144-BAF5-5856A1D2A312}" destId="{7DAD64D4-37A6-4D9B-A383-89069053C237}" srcOrd="1" destOrd="0" presId="urn:microsoft.com/office/officeart/2005/8/layout/vList3"/>
    <dgm:cxn modelId="{A4A060BB-1842-472B-BA7B-2C1D338505C6}" type="presParOf" srcId="{09B81512-8464-4C1F-ADCC-F35E7CB7DCFE}" destId="{5E5A6354-1D2A-4801-ADED-5637ABFB810C}" srcOrd="3" destOrd="0" presId="urn:microsoft.com/office/officeart/2005/8/layout/vList3"/>
    <dgm:cxn modelId="{A731DA04-4F50-4131-9C8C-D2087B91ED66}" type="presParOf" srcId="{09B81512-8464-4C1F-ADCC-F35E7CB7DCFE}" destId="{84B537FB-4A0D-4177-A5E7-567D62857ACC}" srcOrd="4" destOrd="0" presId="urn:microsoft.com/office/officeart/2005/8/layout/vList3"/>
    <dgm:cxn modelId="{6BA78D16-2C5E-44D4-9839-9D88CCA7B168}" type="presParOf" srcId="{84B537FB-4A0D-4177-A5E7-567D62857ACC}" destId="{94FFDE6D-C3DB-40D4-8A7B-09444FC2ACA4}" srcOrd="0" destOrd="0" presId="urn:microsoft.com/office/officeart/2005/8/layout/vList3"/>
    <dgm:cxn modelId="{1B877DAC-AF52-4A9F-A777-9BAB7EF1C1E1}" type="presParOf" srcId="{84B537FB-4A0D-4177-A5E7-567D62857ACC}" destId="{3E5B7806-DA16-4DCC-968E-BE1D47DBB59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20D5B8-9020-4282-ADC2-47D1B74B87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AU"/>
        </a:p>
      </dgm:t>
    </dgm:pt>
    <dgm:pt modelId="{C6466AC6-DB58-4059-9A82-12B059133492}">
      <dgm:prSet phldrT="[Text]"/>
      <dgm:spPr/>
      <dgm:t>
        <a:bodyPr/>
        <a:lstStyle/>
        <a:p>
          <a:r>
            <a:rPr lang="en-AU" dirty="0" smtClean="0"/>
            <a:t>Five streams of work</a:t>
          </a:r>
          <a:endParaRPr lang="en-AU" dirty="0"/>
        </a:p>
      </dgm:t>
    </dgm:pt>
    <dgm:pt modelId="{7CB736A0-4D5D-4E89-AA72-890907613757}" type="parTrans" cxnId="{F3374C3B-B0BC-4D52-A341-A32DA748D6A2}">
      <dgm:prSet/>
      <dgm:spPr/>
      <dgm:t>
        <a:bodyPr/>
        <a:lstStyle/>
        <a:p>
          <a:endParaRPr lang="en-AU"/>
        </a:p>
      </dgm:t>
    </dgm:pt>
    <dgm:pt modelId="{161D4857-52A6-4775-A4B9-E3F4D07FF26D}" type="sibTrans" cxnId="{F3374C3B-B0BC-4D52-A341-A32DA748D6A2}">
      <dgm:prSet/>
      <dgm:spPr/>
      <dgm:t>
        <a:bodyPr/>
        <a:lstStyle/>
        <a:p>
          <a:endParaRPr lang="en-AU"/>
        </a:p>
      </dgm:t>
    </dgm:pt>
    <dgm:pt modelId="{E185EDFB-0317-4CAC-8BB8-ADCC3D170FCB}">
      <dgm:prSet phldrT="[Text]"/>
      <dgm:spPr/>
      <dgm:t>
        <a:bodyPr/>
        <a:lstStyle/>
        <a:p>
          <a:r>
            <a:rPr lang="en-AU" dirty="0" smtClean="0"/>
            <a:t>Ongoing strategic research program</a:t>
          </a:r>
          <a:endParaRPr lang="en-AU" dirty="0"/>
        </a:p>
      </dgm:t>
    </dgm:pt>
    <dgm:pt modelId="{8FCD6183-FE29-4DF9-A3AD-E57D1201BB25}" type="parTrans" cxnId="{479AF967-E590-424E-82D7-C20A56453C33}">
      <dgm:prSet/>
      <dgm:spPr/>
      <dgm:t>
        <a:bodyPr/>
        <a:lstStyle/>
        <a:p>
          <a:endParaRPr lang="en-AU"/>
        </a:p>
      </dgm:t>
    </dgm:pt>
    <dgm:pt modelId="{295F4F34-315E-4F68-BA06-1B370AE46751}" type="sibTrans" cxnId="{479AF967-E590-424E-82D7-C20A56453C33}">
      <dgm:prSet/>
      <dgm:spPr/>
      <dgm:t>
        <a:bodyPr/>
        <a:lstStyle/>
        <a:p>
          <a:endParaRPr lang="en-AU"/>
        </a:p>
      </dgm:t>
    </dgm:pt>
    <dgm:pt modelId="{C35E393A-27F1-40A7-BFA8-4E02A106AA4C}">
      <dgm:prSet phldrT="[Text]"/>
      <dgm:spPr/>
      <dgm:t>
        <a:bodyPr/>
        <a:lstStyle/>
        <a:p>
          <a:r>
            <a:rPr lang="en-AU" dirty="0" smtClean="0"/>
            <a:t>Commissioned projects</a:t>
          </a:r>
          <a:endParaRPr lang="en-AU" dirty="0"/>
        </a:p>
      </dgm:t>
    </dgm:pt>
    <dgm:pt modelId="{4574B2FB-FD34-4B3B-A6F3-245DFC59B54F}" type="parTrans" cxnId="{B8FC132D-441A-4E0F-9BB9-5BF73C104E05}">
      <dgm:prSet/>
      <dgm:spPr/>
      <dgm:t>
        <a:bodyPr/>
        <a:lstStyle/>
        <a:p>
          <a:endParaRPr lang="en-AU"/>
        </a:p>
      </dgm:t>
    </dgm:pt>
    <dgm:pt modelId="{EE415311-39EC-449E-9E9D-FC631D9E096F}" type="sibTrans" cxnId="{B8FC132D-441A-4E0F-9BB9-5BF73C104E05}">
      <dgm:prSet/>
      <dgm:spPr/>
      <dgm:t>
        <a:bodyPr/>
        <a:lstStyle/>
        <a:p>
          <a:endParaRPr lang="en-AU"/>
        </a:p>
      </dgm:t>
    </dgm:pt>
    <dgm:pt modelId="{0865FF20-ABB7-4072-B754-54545BBF5F8C}">
      <dgm:prSet phldrT="[Text]"/>
      <dgm:spPr/>
      <dgm:t>
        <a:bodyPr/>
        <a:lstStyle/>
        <a:p>
          <a:r>
            <a:rPr lang="en-AU" dirty="0" smtClean="0"/>
            <a:t>Research and analysis capability building</a:t>
          </a:r>
        </a:p>
      </dgm:t>
    </dgm:pt>
    <dgm:pt modelId="{27D949F2-EA75-4E3F-956B-22436FE83E0C}" type="parTrans" cxnId="{DC6C50C3-F21B-4B38-9EBB-F6854A202A9E}">
      <dgm:prSet/>
      <dgm:spPr/>
      <dgm:t>
        <a:bodyPr/>
        <a:lstStyle/>
        <a:p>
          <a:endParaRPr lang="en-AU"/>
        </a:p>
      </dgm:t>
    </dgm:pt>
    <dgm:pt modelId="{EC311CCF-A8DE-42FC-89ED-98FC25F28D5B}" type="sibTrans" cxnId="{DC6C50C3-F21B-4B38-9EBB-F6854A202A9E}">
      <dgm:prSet/>
      <dgm:spPr/>
      <dgm:t>
        <a:bodyPr/>
        <a:lstStyle/>
        <a:p>
          <a:endParaRPr lang="en-AU"/>
        </a:p>
      </dgm:t>
    </dgm:pt>
    <dgm:pt modelId="{4D6C218B-C3D6-456F-8421-98892BA4FE49}">
      <dgm:prSet phldrT="[Text]"/>
      <dgm:spPr/>
      <dgm:t>
        <a:bodyPr/>
        <a:lstStyle/>
        <a:p>
          <a:r>
            <a:rPr lang="en-AU" dirty="0" smtClean="0"/>
            <a:t>Publications program</a:t>
          </a:r>
        </a:p>
      </dgm:t>
    </dgm:pt>
    <dgm:pt modelId="{F0E34B7B-0B94-405C-9578-162BAB6E892B}" type="parTrans" cxnId="{786F3913-2B87-4D94-A41C-61791A414AC1}">
      <dgm:prSet/>
      <dgm:spPr/>
      <dgm:t>
        <a:bodyPr/>
        <a:lstStyle/>
        <a:p>
          <a:endParaRPr lang="en-AU"/>
        </a:p>
      </dgm:t>
    </dgm:pt>
    <dgm:pt modelId="{52616BE5-FC61-408F-8FB0-178A6AC2E2FD}" type="sibTrans" cxnId="{786F3913-2B87-4D94-A41C-61791A414AC1}">
      <dgm:prSet/>
      <dgm:spPr/>
      <dgm:t>
        <a:bodyPr/>
        <a:lstStyle/>
        <a:p>
          <a:endParaRPr lang="en-AU"/>
        </a:p>
      </dgm:t>
    </dgm:pt>
    <dgm:pt modelId="{F222760C-7647-47BF-BE99-715A38AA10CF}">
      <dgm:prSet phldrT="[Text]"/>
      <dgm:spPr/>
      <dgm:t>
        <a:bodyPr/>
        <a:lstStyle/>
        <a:p>
          <a:r>
            <a:rPr lang="en-AU" dirty="0" smtClean="0"/>
            <a:t>Stakeholder engagement</a:t>
          </a:r>
        </a:p>
      </dgm:t>
    </dgm:pt>
    <dgm:pt modelId="{D9806945-FC8A-4482-84DE-C6265E878BBD}" type="parTrans" cxnId="{0DCDABB1-722F-44E1-BFAA-1790D374D9A0}">
      <dgm:prSet/>
      <dgm:spPr/>
      <dgm:t>
        <a:bodyPr/>
        <a:lstStyle/>
        <a:p>
          <a:endParaRPr lang="en-AU"/>
        </a:p>
      </dgm:t>
    </dgm:pt>
    <dgm:pt modelId="{1B66CDA4-6887-4D9E-A91F-292C429820EB}" type="sibTrans" cxnId="{0DCDABB1-722F-44E1-BFAA-1790D374D9A0}">
      <dgm:prSet/>
      <dgm:spPr/>
      <dgm:t>
        <a:bodyPr/>
        <a:lstStyle/>
        <a:p>
          <a:endParaRPr lang="en-AU"/>
        </a:p>
      </dgm:t>
    </dgm:pt>
    <dgm:pt modelId="{6CE46B24-B2B2-4983-8F80-1BD933395B40}" type="pres">
      <dgm:prSet presAssocID="{E820D5B8-9020-4282-ADC2-47D1B74B87BA}" presName="vert0" presStyleCnt="0">
        <dgm:presLayoutVars>
          <dgm:dir/>
          <dgm:animOne val="branch"/>
          <dgm:animLvl val="lvl"/>
        </dgm:presLayoutVars>
      </dgm:prSet>
      <dgm:spPr/>
      <dgm:t>
        <a:bodyPr/>
        <a:lstStyle/>
        <a:p>
          <a:endParaRPr lang="en-AU"/>
        </a:p>
      </dgm:t>
    </dgm:pt>
    <dgm:pt modelId="{0371DB0D-0ACA-4AFC-80B4-29629A5E4F45}" type="pres">
      <dgm:prSet presAssocID="{C6466AC6-DB58-4059-9A82-12B059133492}" presName="thickLine" presStyleLbl="alignNode1" presStyleIdx="0" presStyleCnt="1"/>
      <dgm:spPr/>
    </dgm:pt>
    <dgm:pt modelId="{99901BFD-D75E-437E-BE73-0E8A8BD9663D}" type="pres">
      <dgm:prSet presAssocID="{C6466AC6-DB58-4059-9A82-12B059133492}" presName="horz1" presStyleCnt="0"/>
      <dgm:spPr/>
    </dgm:pt>
    <dgm:pt modelId="{0FD9239B-3477-4D5F-A07C-2C8533053F73}" type="pres">
      <dgm:prSet presAssocID="{C6466AC6-DB58-4059-9A82-12B059133492}" presName="tx1" presStyleLbl="revTx" presStyleIdx="0" presStyleCnt="6"/>
      <dgm:spPr/>
      <dgm:t>
        <a:bodyPr/>
        <a:lstStyle/>
        <a:p>
          <a:endParaRPr lang="en-AU"/>
        </a:p>
      </dgm:t>
    </dgm:pt>
    <dgm:pt modelId="{34FC00D5-B776-4209-8C06-9F628F42D56D}" type="pres">
      <dgm:prSet presAssocID="{C6466AC6-DB58-4059-9A82-12B059133492}" presName="vert1" presStyleCnt="0"/>
      <dgm:spPr/>
    </dgm:pt>
    <dgm:pt modelId="{85A4C2F9-1D2A-41E8-BDFA-69B6AA7F37C9}" type="pres">
      <dgm:prSet presAssocID="{E185EDFB-0317-4CAC-8BB8-ADCC3D170FCB}" presName="vertSpace2a" presStyleCnt="0"/>
      <dgm:spPr/>
    </dgm:pt>
    <dgm:pt modelId="{5BA3877B-6B51-4309-85B7-BEB59658134F}" type="pres">
      <dgm:prSet presAssocID="{E185EDFB-0317-4CAC-8BB8-ADCC3D170FCB}" presName="horz2" presStyleCnt="0"/>
      <dgm:spPr/>
    </dgm:pt>
    <dgm:pt modelId="{0902E250-D5A2-4E7A-B2DB-37829F9BA107}" type="pres">
      <dgm:prSet presAssocID="{E185EDFB-0317-4CAC-8BB8-ADCC3D170FCB}" presName="horzSpace2" presStyleCnt="0"/>
      <dgm:spPr/>
    </dgm:pt>
    <dgm:pt modelId="{E76F88D8-BBFE-4142-8914-AD1DE09C342E}" type="pres">
      <dgm:prSet presAssocID="{E185EDFB-0317-4CAC-8BB8-ADCC3D170FCB}" presName="tx2" presStyleLbl="revTx" presStyleIdx="1" presStyleCnt="6"/>
      <dgm:spPr/>
      <dgm:t>
        <a:bodyPr/>
        <a:lstStyle/>
        <a:p>
          <a:endParaRPr lang="en-AU"/>
        </a:p>
      </dgm:t>
    </dgm:pt>
    <dgm:pt modelId="{4C3C32A0-184D-44E5-A3AE-D4E9082F50B0}" type="pres">
      <dgm:prSet presAssocID="{E185EDFB-0317-4CAC-8BB8-ADCC3D170FCB}" presName="vert2" presStyleCnt="0"/>
      <dgm:spPr/>
    </dgm:pt>
    <dgm:pt modelId="{3372C733-3238-420F-9D0F-C805B405EC2E}" type="pres">
      <dgm:prSet presAssocID="{E185EDFB-0317-4CAC-8BB8-ADCC3D170FCB}" presName="thinLine2b" presStyleLbl="callout" presStyleIdx="0" presStyleCnt="5"/>
      <dgm:spPr/>
    </dgm:pt>
    <dgm:pt modelId="{9AFC8709-40EA-4154-BB49-B481D799DA05}" type="pres">
      <dgm:prSet presAssocID="{E185EDFB-0317-4CAC-8BB8-ADCC3D170FCB}" presName="vertSpace2b" presStyleCnt="0"/>
      <dgm:spPr/>
    </dgm:pt>
    <dgm:pt modelId="{DFCCF8F7-8469-4DFC-AA0D-D59990919ED4}" type="pres">
      <dgm:prSet presAssocID="{C35E393A-27F1-40A7-BFA8-4E02A106AA4C}" presName="horz2" presStyleCnt="0"/>
      <dgm:spPr/>
    </dgm:pt>
    <dgm:pt modelId="{FB86B505-9E46-47F7-81AC-DA098A7C23C8}" type="pres">
      <dgm:prSet presAssocID="{C35E393A-27F1-40A7-BFA8-4E02A106AA4C}" presName="horzSpace2" presStyleCnt="0"/>
      <dgm:spPr/>
    </dgm:pt>
    <dgm:pt modelId="{9BF5A6A6-C8CA-4E4F-B11C-280154CE7C8E}" type="pres">
      <dgm:prSet presAssocID="{C35E393A-27F1-40A7-BFA8-4E02A106AA4C}" presName="tx2" presStyleLbl="revTx" presStyleIdx="2" presStyleCnt="6"/>
      <dgm:spPr/>
      <dgm:t>
        <a:bodyPr/>
        <a:lstStyle/>
        <a:p>
          <a:endParaRPr lang="en-AU"/>
        </a:p>
      </dgm:t>
    </dgm:pt>
    <dgm:pt modelId="{7FAD8F02-17B6-4182-8179-A633C38ED775}" type="pres">
      <dgm:prSet presAssocID="{C35E393A-27F1-40A7-BFA8-4E02A106AA4C}" presName="vert2" presStyleCnt="0"/>
      <dgm:spPr/>
    </dgm:pt>
    <dgm:pt modelId="{604B8CC0-3CAB-40F4-B34B-84C3B4E7FC46}" type="pres">
      <dgm:prSet presAssocID="{C35E393A-27F1-40A7-BFA8-4E02A106AA4C}" presName="thinLine2b" presStyleLbl="callout" presStyleIdx="1" presStyleCnt="5"/>
      <dgm:spPr/>
    </dgm:pt>
    <dgm:pt modelId="{E2293A61-8787-465F-9547-1466B3D8787B}" type="pres">
      <dgm:prSet presAssocID="{C35E393A-27F1-40A7-BFA8-4E02A106AA4C}" presName="vertSpace2b" presStyleCnt="0"/>
      <dgm:spPr/>
    </dgm:pt>
    <dgm:pt modelId="{B22FF54F-DF33-47B6-B4DF-9BF66113235E}" type="pres">
      <dgm:prSet presAssocID="{0865FF20-ABB7-4072-B754-54545BBF5F8C}" presName="horz2" presStyleCnt="0"/>
      <dgm:spPr/>
    </dgm:pt>
    <dgm:pt modelId="{6F0A0602-91F5-4BC0-BD16-2B7AA3F4B201}" type="pres">
      <dgm:prSet presAssocID="{0865FF20-ABB7-4072-B754-54545BBF5F8C}" presName="horzSpace2" presStyleCnt="0"/>
      <dgm:spPr/>
    </dgm:pt>
    <dgm:pt modelId="{86CF88C4-A40D-471B-B991-604942B4BD00}" type="pres">
      <dgm:prSet presAssocID="{0865FF20-ABB7-4072-B754-54545BBF5F8C}" presName="tx2" presStyleLbl="revTx" presStyleIdx="3" presStyleCnt="6"/>
      <dgm:spPr/>
      <dgm:t>
        <a:bodyPr/>
        <a:lstStyle/>
        <a:p>
          <a:endParaRPr lang="en-AU"/>
        </a:p>
      </dgm:t>
    </dgm:pt>
    <dgm:pt modelId="{8309C5C3-0995-4C23-9BBE-DB0E3A1E89FB}" type="pres">
      <dgm:prSet presAssocID="{0865FF20-ABB7-4072-B754-54545BBF5F8C}" presName="vert2" presStyleCnt="0"/>
      <dgm:spPr/>
    </dgm:pt>
    <dgm:pt modelId="{AFD901B3-FA92-42C2-912B-3C88AFE7A5DE}" type="pres">
      <dgm:prSet presAssocID="{0865FF20-ABB7-4072-B754-54545BBF5F8C}" presName="thinLine2b" presStyleLbl="callout" presStyleIdx="2" presStyleCnt="5"/>
      <dgm:spPr/>
    </dgm:pt>
    <dgm:pt modelId="{36CD8627-4E8B-44E8-B5F6-6B80CC56E14F}" type="pres">
      <dgm:prSet presAssocID="{0865FF20-ABB7-4072-B754-54545BBF5F8C}" presName="vertSpace2b" presStyleCnt="0"/>
      <dgm:spPr/>
    </dgm:pt>
    <dgm:pt modelId="{3C50CCF6-C936-416D-915C-6BEB37425E72}" type="pres">
      <dgm:prSet presAssocID="{4D6C218B-C3D6-456F-8421-98892BA4FE49}" presName="horz2" presStyleCnt="0"/>
      <dgm:spPr/>
    </dgm:pt>
    <dgm:pt modelId="{A118BF9F-7BF5-4EEF-9A52-35CCC0768DBB}" type="pres">
      <dgm:prSet presAssocID="{4D6C218B-C3D6-456F-8421-98892BA4FE49}" presName="horzSpace2" presStyleCnt="0"/>
      <dgm:spPr/>
    </dgm:pt>
    <dgm:pt modelId="{9EECEF7A-42F0-45FC-9C2F-7EC08E032A2A}" type="pres">
      <dgm:prSet presAssocID="{4D6C218B-C3D6-456F-8421-98892BA4FE49}" presName="tx2" presStyleLbl="revTx" presStyleIdx="4" presStyleCnt="6"/>
      <dgm:spPr/>
      <dgm:t>
        <a:bodyPr/>
        <a:lstStyle/>
        <a:p>
          <a:endParaRPr lang="en-AU"/>
        </a:p>
      </dgm:t>
    </dgm:pt>
    <dgm:pt modelId="{FBB491A6-364E-4039-803D-70ECA628B028}" type="pres">
      <dgm:prSet presAssocID="{4D6C218B-C3D6-456F-8421-98892BA4FE49}" presName="vert2" presStyleCnt="0"/>
      <dgm:spPr/>
    </dgm:pt>
    <dgm:pt modelId="{9EC08CB1-2031-4038-9EBD-4FA723D99C3B}" type="pres">
      <dgm:prSet presAssocID="{4D6C218B-C3D6-456F-8421-98892BA4FE49}" presName="thinLine2b" presStyleLbl="callout" presStyleIdx="3" presStyleCnt="5"/>
      <dgm:spPr/>
    </dgm:pt>
    <dgm:pt modelId="{C6E33259-F370-48F6-8434-222C11CC5789}" type="pres">
      <dgm:prSet presAssocID="{4D6C218B-C3D6-456F-8421-98892BA4FE49}" presName="vertSpace2b" presStyleCnt="0"/>
      <dgm:spPr/>
    </dgm:pt>
    <dgm:pt modelId="{538BF26D-4995-4CD0-ADDA-34B4CF55523D}" type="pres">
      <dgm:prSet presAssocID="{F222760C-7647-47BF-BE99-715A38AA10CF}" presName="horz2" presStyleCnt="0"/>
      <dgm:spPr/>
    </dgm:pt>
    <dgm:pt modelId="{CBB270DC-EBE1-4DFD-918E-D2A542439F53}" type="pres">
      <dgm:prSet presAssocID="{F222760C-7647-47BF-BE99-715A38AA10CF}" presName="horzSpace2" presStyleCnt="0"/>
      <dgm:spPr/>
    </dgm:pt>
    <dgm:pt modelId="{D537B619-22DB-409F-8644-137DD8C62353}" type="pres">
      <dgm:prSet presAssocID="{F222760C-7647-47BF-BE99-715A38AA10CF}" presName="tx2" presStyleLbl="revTx" presStyleIdx="5" presStyleCnt="6"/>
      <dgm:spPr/>
      <dgm:t>
        <a:bodyPr/>
        <a:lstStyle/>
        <a:p>
          <a:endParaRPr lang="en-AU"/>
        </a:p>
      </dgm:t>
    </dgm:pt>
    <dgm:pt modelId="{0FBACD42-5F33-4B27-A1C6-0305CBF9A368}" type="pres">
      <dgm:prSet presAssocID="{F222760C-7647-47BF-BE99-715A38AA10CF}" presName="vert2" presStyleCnt="0"/>
      <dgm:spPr/>
    </dgm:pt>
    <dgm:pt modelId="{79E2D890-C23E-42E7-87BB-9AC05B2181F0}" type="pres">
      <dgm:prSet presAssocID="{F222760C-7647-47BF-BE99-715A38AA10CF}" presName="thinLine2b" presStyleLbl="callout" presStyleIdx="4" presStyleCnt="5"/>
      <dgm:spPr/>
    </dgm:pt>
    <dgm:pt modelId="{B9EF23E1-18FE-4EB2-85F2-A7469C6D1342}" type="pres">
      <dgm:prSet presAssocID="{F222760C-7647-47BF-BE99-715A38AA10CF}" presName="vertSpace2b" presStyleCnt="0"/>
      <dgm:spPr/>
    </dgm:pt>
  </dgm:ptLst>
  <dgm:cxnLst>
    <dgm:cxn modelId="{91A396D0-1941-4210-A792-7DCE5A313EB4}" type="presOf" srcId="{0865FF20-ABB7-4072-B754-54545BBF5F8C}" destId="{86CF88C4-A40D-471B-B991-604942B4BD00}" srcOrd="0" destOrd="0" presId="urn:microsoft.com/office/officeart/2008/layout/LinedList"/>
    <dgm:cxn modelId="{81D53522-AFC3-4423-859A-DB85766777C4}" type="presOf" srcId="{F222760C-7647-47BF-BE99-715A38AA10CF}" destId="{D537B619-22DB-409F-8644-137DD8C62353}" srcOrd="0" destOrd="0" presId="urn:microsoft.com/office/officeart/2008/layout/LinedList"/>
    <dgm:cxn modelId="{A28E8159-53E7-469E-96D6-C3B6FAD17DC3}" type="presOf" srcId="{E185EDFB-0317-4CAC-8BB8-ADCC3D170FCB}" destId="{E76F88D8-BBFE-4142-8914-AD1DE09C342E}" srcOrd="0" destOrd="0" presId="urn:microsoft.com/office/officeart/2008/layout/LinedList"/>
    <dgm:cxn modelId="{B8FC132D-441A-4E0F-9BB9-5BF73C104E05}" srcId="{C6466AC6-DB58-4059-9A82-12B059133492}" destId="{C35E393A-27F1-40A7-BFA8-4E02A106AA4C}" srcOrd="1" destOrd="0" parTransId="{4574B2FB-FD34-4B3B-A6F3-245DFC59B54F}" sibTransId="{EE415311-39EC-449E-9E9D-FC631D9E096F}"/>
    <dgm:cxn modelId="{980C7B91-4D3F-4BE8-9BE6-99784A5E4CFB}" type="presOf" srcId="{E820D5B8-9020-4282-ADC2-47D1B74B87BA}" destId="{6CE46B24-B2B2-4983-8F80-1BD933395B40}" srcOrd="0" destOrd="0" presId="urn:microsoft.com/office/officeart/2008/layout/LinedList"/>
    <dgm:cxn modelId="{B86D5FDA-A8E6-4C7D-B7B6-04EB909537FF}" type="presOf" srcId="{C35E393A-27F1-40A7-BFA8-4E02A106AA4C}" destId="{9BF5A6A6-C8CA-4E4F-B11C-280154CE7C8E}" srcOrd="0" destOrd="0" presId="urn:microsoft.com/office/officeart/2008/layout/LinedList"/>
    <dgm:cxn modelId="{A58DD2FF-D96F-490B-A52F-6D966484A973}" type="presOf" srcId="{C6466AC6-DB58-4059-9A82-12B059133492}" destId="{0FD9239B-3477-4D5F-A07C-2C8533053F73}" srcOrd="0" destOrd="0" presId="urn:microsoft.com/office/officeart/2008/layout/LinedList"/>
    <dgm:cxn modelId="{F3374C3B-B0BC-4D52-A341-A32DA748D6A2}" srcId="{E820D5B8-9020-4282-ADC2-47D1B74B87BA}" destId="{C6466AC6-DB58-4059-9A82-12B059133492}" srcOrd="0" destOrd="0" parTransId="{7CB736A0-4D5D-4E89-AA72-890907613757}" sibTransId="{161D4857-52A6-4775-A4B9-E3F4D07FF26D}"/>
    <dgm:cxn modelId="{786F3913-2B87-4D94-A41C-61791A414AC1}" srcId="{C6466AC6-DB58-4059-9A82-12B059133492}" destId="{4D6C218B-C3D6-456F-8421-98892BA4FE49}" srcOrd="3" destOrd="0" parTransId="{F0E34B7B-0B94-405C-9578-162BAB6E892B}" sibTransId="{52616BE5-FC61-408F-8FB0-178A6AC2E2FD}"/>
    <dgm:cxn modelId="{0DCDABB1-722F-44E1-BFAA-1790D374D9A0}" srcId="{C6466AC6-DB58-4059-9A82-12B059133492}" destId="{F222760C-7647-47BF-BE99-715A38AA10CF}" srcOrd="4" destOrd="0" parTransId="{D9806945-FC8A-4482-84DE-C6265E878BBD}" sibTransId="{1B66CDA4-6887-4D9E-A91F-292C429820EB}"/>
    <dgm:cxn modelId="{094887B3-8B67-405A-98A0-63BC89054A09}" type="presOf" srcId="{4D6C218B-C3D6-456F-8421-98892BA4FE49}" destId="{9EECEF7A-42F0-45FC-9C2F-7EC08E032A2A}" srcOrd="0" destOrd="0" presId="urn:microsoft.com/office/officeart/2008/layout/LinedList"/>
    <dgm:cxn modelId="{479AF967-E590-424E-82D7-C20A56453C33}" srcId="{C6466AC6-DB58-4059-9A82-12B059133492}" destId="{E185EDFB-0317-4CAC-8BB8-ADCC3D170FCB}" srcOrd="0" destOrd="0" parTransId="{8FCD6183-FE29-4DF9-A3AD-E57D1201BB25}" sibTransId="{295F4F34-315E-4F68-BA06-1B370AE46751}"/>
    <dgm:cxn modelId="{DC6C50C3-F21B-4B38-9EBB-F6854A202A9E}" srcId="{C6466AC6-DB58-4059-9A82-12B059133492}" destId="{0865FF20-ABB7-4072-B754-54545BBF5F8C}" srcOrd="2" destOrd="0" parTransId="{27D949F2-EA75-4E3F-956B-22436FE83E0C}" sibTransId="{EC311CCF-A8DE-42FC-89ED-98FC25F28D5B}"/>
    <dgm:cxn modelId="{12956BCF-C785-4CA4-9505-2F71CE8ECAC8}" type="presParOf" srcId="{6CE46B24-B2B2-4983-8F80-1BD933395B40}" destId="{0371DB0D-0ACA-4AFC-80B4-29629A5E4F45}" srcOrd="0" destOrd="0" presId="urn:microsoft.com/office/officeart/2008/layout/LinedList"/>
    <dgm:cxn modelId="{6485F871-FC5F-48D5-B1D3-0046F4150577}" type="presParOf" srcId="{6CE46B24-B2B2-4983-8F80-1BD933395B40}" destId="{99901BFD-D75E-437E-BE73-0E8A8BD9663D}" srcOrd="1" destOrd="0" presId="urn:microsoft.com/office/officeart/2008/layout/LinedList"/>
    <dgm:cxn modelId="{9F7FD427-C27E-4078-896B-2D3866F7EE8F}" type="presParOf" srcId="{99901BFD-D75E-437E-BE73-0E8A8BD9663D}" destId="{0FD9239B-3477-4D5F-A07C-2C8533053F73}" srcOrd="0" destOrd="0" presId="urn:microsoft.com/office/officeart/2008/layout/LinedList"/>
    <dgm:cxn modelId="{A89D166C-7AF8-46D3-9907-11AE67091D5F}" type="presParOf" srcId="{99901BFD-D75E-437E-BE73-0E8A8BD9663D}" destId="{34FC00D5-B776-4209-8C06-9F628F42D56D}" srcOrd="1" destOrd="0" presId="urn:microsoft.com/office/officeart/2008/layout/LinedList"/>
    <dgm:cxn modelId="{22E074DD-FE20-44EE-B831-9B088AB1930F}" type="presParOf" srcId="{34FC00D5-B776-4209-8C06-9F628F42D56D}" destId="{85A4C2F9-1D2A-41E8-BDFA-69B6AA7F37C9}" srcOrd="0" destOrd="0" presId="urn:microsoft.com/office/officeart/2008/layout/LinedList"/>
    <dgm:cxn modelId="{422C9D88-4F42-4985-8D0E-91A74AFE12BB}" type="presParOf" srcId="{34FC00D5-B776-4209-8C06-9F628F42D56D}" destId="{5BA3877B-6B51-4309-85B7-BEB59658134F}" srcOrd="1" destOrd="0" presId="urn:microsoft.com/office/officeart/2008/layout/LinedList"/>
    <dgm:cxn modelId="{2744BD05-F42E-4CD4-BE6A-4F0958150383}" type="presParOf" srcId="{5BA3877B-6B51-4309-85B7-BEB59658134F}" destId="{0902E250-D5A2-4E7A-B2DB-37829F9BA107}" srcOrd="0" destOrd="0" presId="urn:microsoft.com/office/officeart/2008/layout/LinedList"/>
    <dgm:cxn modelId="{5A78CC45-1EB3-4314-9CAE-3C74C5686ACB}" type="presParOf" srcId="{5BA3877B-6B51-4309-85B7-BEB59658134F}" destId="{E76F88D8-BBFE-4142-8914-AD1DE09C342E}" srcOrd="1" destOrd="0" presId="urn:microsoft.com/office/officeart/2008/layout/LinedList"/>
    <dgm:cxn modelId="{438ED249-6B4B-4634-8EBC-D8D86C591AE1}" type="presParOf" srcId="{5BA3877B-6B51-4309-85B7-BEB59658134F}" destId="{4C3C32A0-184D-44E5-A3AE-D4E9082F50B0}" srcOrd="2" destOrd="0" presId="urn:microsoft.com/office/officeart/2008/layout/LinedList"/>
    <dgm:cxn modelId="{09A7E813-7219-4674-BEF3-6E0B2A521906}" type="presParOf" srcId="{34FC00D5-B776-4209-8C06-9F628F42D56D}" destId="{3372C733-3238-420F-9D0F-C805B405EC2E}" srcOrd="2" destOrd="0" presId="urn:microsoft.com/office/officeart/2008/layout/LinedList"/>
    <dgm:cxn modelId="{615BD33A-9603-4CE0-8367-50F3003B05CE}" type="presParOf" srcId="{34FC00D5-B776-4209-8C06-9F628F42D56D}" destId="{9AFC8709-40EA-4154-BB49-B481D799DA05}" srcOrd="3" destOrd="0" presId="urn:microsoft.com/office/officeart/2008/layout/LinedList"/>
    <dgm:cxn modelId="{AE6344F3-AEEC-4919-A6A1-F247D12F70CD}" type="presParOf" srcId="{34FC00D5-B776-4209-8C06-9F628F42D56D}" destId="{DFCCF8F7-8469-4DFC-AA0D-D59990919ED4}" srcOrd="4" destOrd="0" presId="urn:microsoft.com/office/officeart/2008/layout/LinedList"/>
    <dgm:cxn modelId="{27E94D61-FA9B-481B-9C42-1A4CE5F0660F}" type="presParOf" srcId="{DFCCF8F7-8469-4DFC-AA0D-D59990919ED4}" destId="{FB86B505-9E46-47F7-81AC-DA098A7C23C8}" srcOrd="0" destOrd="0" presId="urn:microsoft.com/office/officeart/2008/layout/LinedList"/>
    <dgm:cxn modelId="{659F019A-36FC-427F-89F6-B94BF6EF1F54}" type="presParOf" srcId="{DFCCF8F7-8469-4DFC-AA0D-D59990919ED4}" destId="{9BF5A6A6-C8CA-4E4F-B11C-280154CE7C8E}" srcOrd="1" destOrd="0" presId="urn:microsoft.com/office/officeart/2008/layout/LinedList"/>
    <dgm:cxn modelId="{DAB48FF5-EEEE-436D-8020-A27309576285}" type="presParOf" srcId="{DFCCF8F7-8469-4DFC-AA0D-D59990919ED4}" destId="{7FAD8F02-17B6-4182-8179-A633C38ED775}" srcOrd="2" destOrd="0" presId="urn:microsoft.com/office/officeart/2008/layout/LinedList"/>
    <dgm:cxn modelId="{465E7B89-E24C-410B-8062-64866054D24E}" type="presParOf" srcId="{34FC00D5-B776-4209-8C06-9F628F42D56D}" destId="{604B8CC0-3CAB-40F4-B34B-84C3B4E7FC46}" srcOrd="5" destOrd="0" presId="urn:microsoft.com/office/officeart/2008/layout/LinedList"/>
    <dgm:cxn modelId="{405720E8-840A-4D42-B3D2-4E1737A013AB}" type="presParOf" srcId="{34FC00D5-B776-4209-8C06-9F628F42D56D}" destId="{E2293A61-8787-465F-9547-1466B3D8787B}" srcOrd="6" destOrd="0" presId="urn:microsoft.com/office/officeart/2008/layout/LinedList"/>
    <dgm:cxn modelId="{4E59E010-F052-4E7D-907A-9F0E42CEE98F}" type="presParOf" srcId="{34FC00D5-B776-4209-8C06-9F628F42D56D}" destId="{B22FF54F-DF33-47B6-B4DF-9BF66113235E}" srcOrd="7" destOrd="0" presId="urn:microsoft.com/office/officeart/2008/layout/LinedList"/>
    <dgm:cxn modelId="{2706BF68-3D16-408E-80DC-16F997711B11}" type="presParOf" srcId="{B22FF54F-DF33-47B6-B4DF-9BF66113235E}" destId="{6F0A0602-91F5-4BC0-BD16-2B7AA3F4B201}" srcOrd="0" destOrd="0" presId="urn:microsoft.com/office/officeart/2008/layout/LinedList"/>
    <dgm:cxn modelId="{1A6F546B-185C-4C4F-AE4E-3B0198E28D20}" type="presParOf" srcId="{B22FF54F-DF33-47B6-B4DF-9BF66113235E}" destId="{86CF88C4-A40D-471B-B991-604942B4BD00}" srcOrd="1" destOrd="0" presId="urn:microsoft.com/office/officeart/2008/layout/LinedList"/>
    <dgm:cxn modelId="{984B7A2F-3A64-407B-A523-911CDCBE7748}" type="presParOf" srcId="{B22FF54F-DF33-47B6-B4DF-9BF66113235E}" destId="{8309C5C3-0995-4C23-9BBE-DB0E3A1E89FB}" srcOrd="2" destOrd="0" presId="urn:microsoft.com/office/officeart/2008/layout/LinedList"/>
    <dgm:cxn modelId="{23447BDF-F171-49B1-B37D-C912DF076FB8}" type="presParOf" srcId="{34FC00D5-B776-4209-8C06-9F628F42D56D}" destId="{AFD901B3-FA92-42C2-912B-3C88AFE7A5DE}" srcOrd="8" destOrd="0" presId="urn:microsoft.com/office/officeart/2008/layout/LinedList"/>
    <dgm:cxn modelId="{A1DFD378-C438-4D3B-ADB5-3017A6FCCE99}" type="presParOf" srcId="{34FC00D5-B776-4209-8C06-9F628F42D56D}" destId="{36CD8627-4E8B-44E8-B5F6-6B80CC56E14F}" srcOrd="9" destOrd="0" presId="urn:microsoft.com/office/officeart/2008/layout/LinedList"/>
    <dgm:cxn modelId="{CA80539B-A0E0-4F2E-BC96-0F0AEA0A3C25}" type="presParOf" srcId="{34FC00D5-B776-4209-8C06-9F628F42D56D}" destId="{3C50CCF6-C936-416D-915C-6BEB37425E72}" srcOrd="10" destOrd="0" presId="urn:microsoft.com/office/officeart/2008/layout/LinedList"/>
    <dgm:cxn modelId="{51DE44DF-CE17-4A90-957E-F67E4CE30B00}" type="presParOf" srcId="{3C50CCF6-C936-416D-915C-6BEB37425E72}" destId="{A118BF9F-7BF5-4EEF-9A52-35CCC0768DBB}" srcOrd="0" destOrd="0" presId="urn:microsoft.com/office/officeart/2008/layout/LinedList"/>
    <dgm:cxn modelId="{FCEB2F07-5C68-481E-8649-C50781F81375}" type="presParOf" srcId="{3C50CCF6-C936-416D-915C-6BEB37425E72}" destId="{9EECEF7A-42F0-45FC-9C2F-7EC08E032A2A}" srcOrd="1" destOrd="0" presId="urn:microsoft.com/office/officeart/2008/layout/LinedList"/>
    <dgm:cxn modelId="{C703C1D7-2675-45EE-938F-DF94820133F0}" type="presParOf" srcId="{3C50CCF6-C936-416D-915C-6BEB37425E72}" destId="{FBB491A6-364E-4039-803D-70ECA628B028}" srcOrd="2" destOrd="0" presId="urn:microsoft.com/office/officeart/2008/layout/LinedList"/>
    <dgm:cxn modelId="{EC6EDEB4-08C3-4093-8D89-31836FB81756}" type="presParOf" srcId="{34FC00D5-B776-4209-8C06-9F628F42D56D}" destId="{9EC08CB1-2031-4038-9EBD-4FA723D99C3B}" srcOrd="11" destOrd="0" presId="urn:microsoft.com/office/officeart/2008/layout/LinedList"/>
    <dgm:cxn modelId="{8F525AAA-092A-47E7-B6AB-B47CFE09B9D3}" type="presParOf" srcId="{34FC00D5-B776-4209-8C06-9F628F42D56D}" destId="{C6E33259-F370-48F6-8434-222C11CC5789}" srcOrd="12" destOrd="0" presId="urn:microsoft.com/office/officeart/2008/layout/LinedList"/>
    <dgm:cxn modelId="{FBCC277B-09A0-44D2-964C-F59FA7F1DB98}" type="presParOf" srcId="{34FC00D5-B776-4209-8C06-9F628F42D56D}" destId="{538BF26D-4995-4CD0-ADDA-34B4CF55523D}" srcOrd="13" destOrd="0" presId="urn:microsoft.com/office/officeart/2008/layout/LinedList"/>
    <dgm:cxn modelId="{FD9215DB-F2D8-4BF0-AD1B-32B363737B31}" type="presParOf" srcId="{538BF26D-4995-4CD0-ADDA-34B4CF55523D}" destId="{CBB270DC-EBE1-4DFD-918E-D2A542439F53}" srcOrd="0" destOrd="0" presId="urn:microsoft.com/office/officeart/2008/layout/LinedList"/>
    <dgm:cxn modelId="{709134C8-BC9F-4DD7-ACB4-7926029B7AB3}" type="presParOf" srcId="{538BF26D-4995-4CD0-ADDA-34B4CF55523D}" destId="{D537B619-22DB-409F-8644-137DD8C62353}" srcOrd="1" destOrd="0" presId="urn:microsoft.com/office/officeart/2008/layout/LinedList"/>
    <dgm:cxn modelId="{C6B44665-0695-4B0E-8903-2C0B95C9757D}" type="presParOf" srcId="{538BF26D-4995-4CD0-ADDA-34B4CF55523D}" destId="{0FBACD42-5F33-4B27-A1C6-0305CBF9A368}" srcOrd="2" destOrd="0" presId="urn:microsoft.com/office/officeart/2008/layout/LinedList"/>
    <dgm:cxn modelId="{5F2ECB3E-7227-4FF0-9D33-5E54DF9EFECE}" type="presParOf" srcId="{34FC00D5-B776-4209-8C06-9F628F42D56D}" destId="{79E2D890-C23E-42E7-87BB-9AC05B2181F0}" srcOrd="14" destOrd="0" presId="urn:microsoft.com/office/officeart/2008/layout/LinedList"/>
    <dgm:cxn modelId="{DCE142B8-9ECC-4787-BB58-5EE6C1CCDF21}" type="presParOf" srcId="{34FC00D5-B776-4209-8C06-9F628F42D56D}" destId="{B9EF23E1-18FE-4EB2-85F2-A7469C6D13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B1CE7-04D1-4A1C-9A59-0B259B7AB91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AU"/>
        </a:p>
      </dgm:t>
    </dgm:pt>
    <dgm:pt modelId="{0CB63B5C-9341-4D89-930D-6B70BBBD5BB4}">
      <dgm:prSet phldrT="[Text]"/>
      <dgm:spPr>
        <a:solidFill>
          <a:srgbClr val="AB0F14"/>
        </a:solidFill>
      </dgm:spPr>
      <dgm:t>
        <a:bodyPr/>
        <a:lstStyle/>
        <a:p>
          <a:r>
            <a:rPr lang="en-AU" dirty="0" smtClean="0"/>
            <a:t>BCR approach</a:t>
          </a:r>
          <a:endParaRPr lang="en-AU" dirty="0"/>
        </a:p>
      </dgm:t>
    </dgm:pt>
    <dgm:pt modelId="{0D473AFF-1F3F-42AB-AF7A-C01E050B0FA3}" type="parTrans" cxnId="{B7005FE7-50D2-4B47-97DB-0400906C200A}">
      <dgm:prSet/>
      <dgm:spPr/>
      <dgm:t>
        <a:bodyPr/>
        <a:lstStyle/>
        <a:p>
          <a:endParaRPr lang="en-AU"/>
        </a:p>
      </dgm:t>
    </dgm:pt>
    <dgm:pt modelId="{4EF22C53-D500-4B22-A8EE-0D839FF4CCC7}" type="sibTrans" cxnId="{B7005FE7-50D2-4B47-97DB-0400906C200A}">
      <dgm:prSet/>
      <dgm:spPr/>
      <dgm:t>
        <a:bodyPr/>
        <a:lstStyle/>
        <a:p>
          <a:endParaRPr lang="en-AU"/>
        </a:p>
      </dgm:t>
    </dgm:pt>
    <dgm:pt modelId="{38DD488D-775A-4C54-8858-69CC3AB259DF}">
      <dgm:prSet phldrT="[Text]" custT="1"/>
      <dgm:spPr>
        <a:solidFill>
          <a:srgbClr val="F89621">
            <a:alpha val="70000"/>
          </a:srgbClr>
        </a:solidFill>
      </dgm:spPr>
      <dgm:t>
        <a:bodyPr/>
        <a:lstStyle/>
        <a:p>
          <a:r>
            <a:rPr lang="en-AU" sz="1600" dirty="0" smtClean="0">
              <a:solidFill>
                <a:schemeClr val="tx1"/>
              </a:solidFill>
            </a:rPr>
            <a:t>Labour productivity </a:t>
          </a:r>
        </a:p>
        <a:p>
          <a:r>
            <a:rPr lang="en-AU" sz="1600" dirty="0" smtClean="0">
              <a:solidFill>
                <a:schemeClr val="tx1"/>
              </a:solidFill>
            </a:rPr>
            <a:t>impacts report</a:t>
          </a:r>
          <a:endParaRPr lang="en-AU" sz="1600" dirty="0">
            <a:solidFill>
              <a:schemeClr val="tx1"/>
            </a:solidFill>
          </a:endParaRPr>
        </a:p>
      </dgm:t>
    </dgm:pt>
    <dgm:pt modelId="{F7E7F494-D5B9-4C58-838F-D7DC417CD058}" type="parTrans" cxnId="{CF0B854A-733D-48E2-BC54-BDE6EFF39E15}">
      <dgm:prSet/>
      <dgm:spPr/>
      <dgm:t>
        <a:bodyPr/>
        <a:lstStyle/>
        <a:p>
          <a:endParaRPr lang="en-AU"/>
        </a:p>
      </dgm:t>
    </dgm:pt>
    <dgm:pt modelId="{93B16333-E3E3-42E2-BA99-3B9C214E0772}" type="sibTrans" cxnId="{CF0B854A-733D-48E2-BC54-BDE6EFF39E15}">
      <dgm:prSet/>
      <dgm:spPr/>
      <dgm:t>
        <a:bodyPr/>
        <a:lstStyle/>
        <a:p>
          <a:endParaRPr lang="en-AU"/>
        </a:p>
      </dgm:t>
    </dgm:pt>
    <dgm:pt modelId="{F3E05242-1E24-44F4-B084-7E43FBEA6D28}">
      <dgm:prSet phldrT="[Text]" custT="1"/>
      <dgm:spPr>
        <a:solidFill>
          <a:srgbClr val="FFCB05"/>
        </a:solidFill>
      </dgm:spPr>
      <dgm:t>
        <a:bodyPr/>
        <a:lstStyle/>
        <a:p>
          <a:r>
            <a:rPr lang="en-AU" sz="1800" b="1" dirty="0" smtClean="0">
              <a:solidFill>
                <a:schemeClr val="tx1"/>
              </a:solidFill>
            </a:rPr>
            <a:t>Productivity primer</a:t>
          </a:r>
          <a:endParaRPr lang="en-AU" sz="1800" b="1" dirty="0">
            <a:solidFill>
              <a:schemeClr val="tx1"/>
            </a:solidFill>
          </a:endParaRPr>
        </a:p>
      </dgm:t>
    </dgm:pt>
    <dgm:pt modelId="{9076CE66-D752-435A-BD0C-4470E30B905C}" type="sibTrans" cxnId="{3D4B03D0-8F68-4E82-968B-C38E061AB6D0}">
      <dgm:prSet/>
      <dgm:spPr/>
      <dgm:t>
        <a:bodyPr/>
        <a:lstStyle/>
        <a:p>
          <a:endParaRPr lang="en-AU"/>
        </a:p>
      </dgm:t>
    </dgm:pt>
    <dgm:pt modelId="{1EFF1694-7748-4A96-88EC-0DB0854A1070}" type="parTrans" cxnId="{3D4B03D0-8F68-4E82-968B-C38E061AB6D0}">
      <dgm:prSet/>
      <dgm:spPr>
        <a:solidFill>
          <a:schemeClr val="tx1"/>
        </a:solidFill>
      </dgm:spPr>
      <dgm:t>
        <a:bodyPr/>
        <a:lstStyle/>
        <a:p>
          <a:endParaRPr lang="en-AU"/>
        </a:p>
      </dgm:t>
    </dgm:pt>
    <dgm:pt modelId="{8C46F4B6-A009-496B-BC0D-43988FE91206}">
      <dgm:prSet/>
      <dgm:spPr>
        <a:solidFill>
          <a:srgbClr val="F89621"/>
        </a:solidFill>
      </dgm:spPr>
      <dgm:t>
        <a:bodyPr/>
        <a:lstStyle/>
        <a:p>
          <a:r>
            <a:rPr lang="en-AU" dirty="0" smtClean="0">
              <a:solidFill>
                <a:schemeClr val="tx1"/>
              </a:solidFill>
            </a:rPr>
            <a:t>Firm-level case studies</a:t>
          </a:r>
          <a:endParaRPr lang="en-AU" dirty="0">
            <a:solidFill>
              <a:schemeClr val="tx1"/>
            </a:solidFill>
          </a:endParaRPr>
        </a:p>
      </dgm:t>
    </dgm:pt>
    <dgm:pt modelId="{789E1C8B-7FAA-4B18-88E3-619E9EFD66E1}" type="parTrans" cxnId="{BDBFEF8E-5B63-499D-9F22-C9F767AA44EA}">
      <dgm:prSet/>
      <dgm:spPr/>
      <dgm:t>
        <a:bodyPr/>
        <a:lstStyle/>
        <a:p>
          <a:endParaRPr lang="en-AU"/>
        </a:p>
      </dgm:t>
    </dgm:pt>
    <dgm:pt modelId="{6966E213-495C-404C-861C-4AB0516EC1FF}" type="sibTrans" cxnId="{BDBFEF8E-5B63-499D-9F22-C9F767AA44EA}">
      <dgm:prSet/>
      <dgm:spPr/>
      <dgm:t>
        <a:bodyPr/>
        <a:lstStyle/>
        <a:p>
          <a:endParaRPr lang="en-AU"/>
        </a:p>
      </dgm:t>
    </dgm:pt>
    <dgm:pt modelId="{BD372D5F-B8AA-4B4C-B8B7-48F58C9DD347}">
      <dgm:prSet/>
      <dgm:spPr>
        <a:solidFill>
          <a:srgbClr val="AB0F14"/>
        </a:solidFill>
      </dgm:spPr>
      <dgm:t>
        <a:bodyPr/>
        <a:lstStyle/>
        <a:p>
          <a:r>
            <a:rPr lang="en-AU" dirty="0" smtClean="0"/>
            <a:t>Econometric analysis</a:t>
          </a:r>
          <a:endParaRPr lang="en-AU" dirty="0"/>
        </a:p>
      </dgm:t>
    </dgm:pt>
    <dgm:pt modelId="{733B8D26-A9C5-4305-B4F0-594F30AADD75}" type="parTrans" cxnId="{93CE2A07-3877-4481-BE7F-C89BA8F0FFAA}">
      <dgm:prSet/>
      <dgm:spPr>
        <a:solidFill>
          <a:schemeClr val="tx1"/>
        </a:solidFill>
      </dgm:spPr>
      <dgm:t>
        <a:bodyPr/>
        <a:lstStyle/>
        <a:p>
          <a:endParaRPr lang="en-AU"/>
        </a:p>
      </dgm:t>
    </dgm:pt>
    <dgm:pt modelId="{A1B56D1C-5457-403C-876A-38388F04253B}" type="sibTrans" cxnId="{93CE2A07-3877-4481-BE7F-C89BA8F0FFAA}">
      <dgm:prSet/>
      <dgm:spPr/>
      <dgm:t>
        <a:bodyPr/>
        <a:lstStyle/>
        <a:p>
          <a:endParaRPr lang="en-AU"/>
        </a:p>
      </dgm:t>
    </dgm:pt>
    <dgm:pt modelId="{F115BECE-0BF9-4C47-A24C-1E81D611EEDF}">
      <dgm:prSet/>
      <dgm:spPr>
        <a:solidFill>
          <a:srgbClr val="AB0F14">
            <a:alpha val="60000"/>
          </a:srgbClr>
        </a:solidFill>
      </dgm:spPr>
      <dgm:t>
        <a:bodyPr/>
        <a:lstStyle/>
        <a:p>
          <a:r>
            <a:rPr lang="en-AU" dirty="0" smtClean="0">
              <a:ln w="3175">
                <a:noFill/>
              </a:ln>
              <a:effectLst/>
            </a:rPr>
            <a:t>Ongoing involvement with update to national statistics</a:t>
          </a:r>
          <a:endParaRPr lang="en-AU" dirty="0">
            <a:ln w="3175">
              <a:noFill/>
            </a:ln>
            <a:effectLst/>
          </a:endParaRPr>
        </a:p>
      </dgm:t>
    </dgm:pt>
    <dgm:pt modelId="{DF6AB5B2-E7DB-4BC1-95B0-18C73F64AF08}" type="parTrans" cxnId="{47CA0ABD-92AE-4218-9BEA-08CE0288503D}">
      <dgm:prSet/>
      <dgm:spPr>
        <a:solidFill>
          <a:srgbClr val="3D6696"/>
        </a:solidFill>
        <a:ln>
          <a:solidFill>
            <a:srgbClr val="3D6696"/>
          </a:solidFill>
          <a:prstDash val="dash"/>
        </a:ln>
      </dgm:spPr>
      <dgm:t>
        <a:bodyPr/>
        <a:lstStyle/>
        <a:p>
          <a:endParaRPr lang="en-AU"/>
        </a:p>
      </dgm:t>
    </dgm:pt>
    <dgm:pt modelId="{08982648-4181-4C24-A325-EEC7460FE442}" type="sibTrans" cxnId="{47CA0ABD-92AE-4218-9BEA-08CE0288503D}">
      <dgm:prSet/>
      <dgm:spPr/>
      <dgm:t>
        <a:bodyPr/>
        <a:lstStyle/>
        <a:p>
          <a:endParaRPr lang="en-AU"/>
        </a:p>
      </dgm:t>
    </dgm:pt>
    <dgm:pt modelId="{28D28618-53C8-4284-B484-B2925143381D}" type="pres">
      <dgm:prSet presAssocID="{8F2B1CE7-04D1-4A1C-9A59-0B259B7AB916}" presName="hierChild1" presStyleCnt="0">
        <dgm:presLayoutVars>
          <dgm:orgChart val="1"/>
          <dgm:chPref val="1"/>
          <dgm:dir/>
          <dgm:animOne val="branch"/>
          <dgm:animLvl val="lvl"/>
          <dgm:resizeHandles/>
        </dgm:presLayoutVars>
      </dgm:prSet>
      <dgm:spPr/>
      <dgm:t>
        <a:bodyPr/>
        <a:lstStyle/>
        <a:p>
          <a:endParaRPr lang="en-AU"/>
        </a:p>
      </dgm:t>
    </dgm:pt>
    <dgm:pt modelId="{1272E7FD-2EB9-4798-91F4-FAFE69E4527A}" type="pres">
      <dgm:prSet presAssocID="{0CB63B5C-9341-4D89-930D-6B70BBBD5BB4}" presName="hierRoot1" presStyleCnt="0">
        <dgm:presLayoutVars>
          <dgm:hierBranch val="init"/>
        </dgm:presLayoutVars>
      </dgm:prSet>
      <dgm:spPr/>
    </dgm:pt>
    <dgm:pt modelId="{23C457F5-0A43-41EF-BC9A-CD51AC046CBF}" type="pres">
      <dgm:prSet presAssocID="{0CB63B5C-9341-4D89-930D-6B70BBBD5BB4}" presName="rootComposite1" presStyleCnt="0"/>
      <dgm:spPr/>
    </dgm:pt>
    <dgm:pt modelId="{1C43431F-B530-4EE7-ADB5-F778C6AE2D99}" type="pres">
      <dgm:prSet presAssocID="{0CB63B5C-9341-4D89-930D-6B70BBBD5BB4}" presName="rootText1" presStyleLbl="node0" presStyleIdx="0" presStyleCnt="1" custScaleX="115444">
        <dgm:presLayoutVars>
          <dgm:chPref val="3"/>
        </dgm:presLayoutVars>
      </dgm:prSet>
      <dgm:spPr/>
      <dgm:t>
        <a:bodyPr/>
        <a:lstStyle/>
        <a:p>
          <a:endParaRPr lang="en-AU"/>
        </a:p>
      </dgm:t>
    </dgm:pt>
    <dgm:pt modelId="{9BCED50A-D51F-468A-9BDD-C694982FB77D}" type="pres">
      <dgm:prSet presAssocID="{0CB63B5C-9341-4D89-930D-6B70BBBD5BB4}" presName="rootConnector1" presStyleLbl="node1" presStyleIdx="0" presStyleCnt="0"/>
      <dgm:spPr/>
      <dgm:t>
        <a:bodyPr/>
        <a:lstStyle/>
        <a:p>
          <a:endParaRPr lang="en-AU"/>
        </a:p>
      </dgm:t>
    </dgm:pt>
    <dgm:pt modelId="{5CEB66DE-8B79-43D9-86BA-FA8250E25DBE}" type="pres">
      <dgm:prSet presAssocID="{0CB63B5C-9341-4D89-930D-6B70BBBD5BB4}" presName="hierChild2" presStyleCnt="0"/>
      <dgm:spPr/>
    </dgm:pt>
    <dgm:pt modelId="{E96E379A-D416-43C5-AC11-09605CEC445D}" type="pres">
      <dgm:prSet presAssocID="{1EFF1694-7748-4A96-88EC-0DB0854A1070}" presName="Name64" presStyleLbl="parChTrans1D2" presStyleIdx="0" presStyleCnt="5"/>
      <dgm:spPr/>
      <dgm:t>
        <a:bodyPr/>
        <a:lstStyle/>
        <a:p>
          <a:endParaRPr lang="en-AU"/>
        </a:p>
      </dgm:t>
    </dgm:pt>
    <dgm:pt modelId="{382471F6-99F0-4BAD-8EB8-EF28509AE106}" type="pres">
      <dgm:prSet presAssocID="{F3E05242-1E24-44F4-B084-7E43FBEA6D28}" presName="hierRoot2" presStyleCnt="0">
        <dgm:presLayoutVars>
          <dgm:hierBranch val="init"/>
        </dgm:presLayoutVars>
      </dgm:prSet>
      <dgm:spPr/>
    </dgm:pt>
    <dgm:pt modelId="{26F76F49-D60F-4A4E-82B1-454EB7946A72}" type="pres">
      <dgm:prSet presAssocID="{F3E05242-1E24-44F4-B084-7E43FBEA6D28}" presName="rootComposite" presStyleCnt="0"/>
      <dgm:spPr/>
    </dgm:pt>
    <dgm:pt modelId="{FB58CE71-C9C7-44F6-A01D-8A44B58FF3A6}" type="pres">
      <dgm:prSet presAssocID="{F3E05242-1E24-44F4-B084-7E43FBEA6D28}" presName="rootText" presStyleLbl="node2" presStyleIdx="0" presStyleCnt="5" custScaleX="134830">
        <dgm:presLayoutVars>
          <dgm:chPref val="3"/>
        </dgm:presLayoutVars>
      </dgm:prSet>
      <dgm:spPr/>
      <dgm:t>
        <a:bodyPr/>
        <a:lstStyle/>
        <a:p>
          <a:endParaRPr lang="en-AU"/>
        </a:p>
      </dgm:t>
    </dgm:pt>
    <dgm:pt modelId="{ACDFCD07-316E-4AE2-828C-429AE978344D}" type="pres">
      <dgm:prSet presAssocID="{F3E05242-1E24-44F4-B084-7E43FBEA6D28}" presName="rootConnector" presStyleLbl="node2" presStyleIdx="0" presStyleCnt="5"/>
      <dgm:spPr/>
      <dgm:t>
        <a:bodyPr/>
        <a:lstStyle/>
        <a:p>
          <a:endParaRPr lang="en-AU"/>
        </a:p>
      </dgm:t>
    </dgm:pt>
    <dgm:pt modelId="{3FB90F8B-8A3F-474A-80CD-419C36748043}" type="pres">
      <dgm:prSet presAssocID="{F3E05242-1E24-44F4-B084-7E43FBEA6D28}" presName="hierChild4" presStyleCnt="0"/>
      <dgm:spPr/>
    </dgm:pt>
    <dgm:pt modelId="{2A284F31-E22B-4A9C-A5C3-AE0B1FF9019B}" type="pres">
      <dgm:prSet presAssocID="{F3E05242-1E24-44F4-B084-7E43FBEA6D28}" presName="hierChild5" presStyleCnt="0"/>
      <dgm:spPr/>
    </dgm:pt>
    <dgm:pt modelId="{9D78A421-032F-4CAA-8193-F0249E6A07B7}" type="pres">
      <dgm:prSet presAssocID="{F7E7F494-D5B9-4C58-838F-D7DC417CD058}" presName="Name64" presStyleLbl="parChTrans1D2" presStyleIdx="1" presStyleCnt="5"/>
      <dgm:spPr/>
      <dgm:t>
        <a:bodyPr/>
        <a:lstStyle/>
        <a:p>
          <a:endParaRPr lang="en-AU"/>
        </a:p>
      </dgm:t>
    </dgm:pt>
    <dgm:pt modelId="{5BDF08B9-770F-4C54-9238-66A99A88FA23}" type="pres">
      <dgm:prSet presAssocID="{38DD488D-775A-4C54-8858-69CC3AB259DF}" presName="hierRoot2" presStyleCnt="0">
        <dgm:presLayoutVars>
          <dgm:hierBranch val="init"/>
        </dgm:presLayoutVars>
      </dgm:prSet>
      <dgm:spPr/>
    </dgm:pt>
    <dgm:pt modelId="{0F6312BC-F759-4488-8429-EB394F2C441A}" type="pres">
      <dgm:prSet presAssocID="{38DD488D-775A-4C54-8858-69CC3AB259DF}" presName="rootComposite" presStyleCnt="0"/>
      <dgm:spPr/>
    </dgm:pt>
    <dgm:pt modelId="{900DEB26-A809-46A6-AA36-0D398BD6C468}" type="pres">
      <dgm:prSet presAssocID="{38DD488D-775A-4C54-8858-69CC3AB259DF}" presName="rootText" presStyleLbl="node2" presStyleIdx="1" presStyleCnt="5" custScaleX="134830">
        <dgm:presLayoutVars>
          <dgm:chPref val="3"/>
        </dgm:presLayoutVars>
      </dgm:prSet>
      <dgm:spPr/>
      <dgm:t>
        <a:bodyPr/>
        <a:lstStyle/>
        <a:p>
          <a:endParaRPr lang="en-AU"/>
        </a:p>
      </dgm:t>
    </dgm:pt>
    <dgm:pt modelId="{ED13522E-4E56-4573-BCAA-524AE48E77F2}" type="pres">
      <dgm:prSet presAssocID="{38DD488D-775A-4C54-8858-69CC3AB259DF}" presName="rootConnector" presStyleLbl="node2" presStyleIdx="1" presStyleCnt="5"/>
      <dgm:spPr/>
      <dgm:t>
        <a:bodyPr/>
        <a:lstStyle/>
        <a:p>
          <a:endParaRPr lang="en-AU"/>
        </a:p>
      </dgm:t>
    </dgm:pt>
    <dgm:pt modelId="{07B5A3B0-6E4F-47D7-8BC3-206306478765}" type="pres">
      <dgm:prSet presAssocID="{38DD488D-775A-4C54-8858-69CC3AB259DF}" presName="hierChild4" presStyleCnt="0"/>
      <dgm:spPr/>
    </dgm:pt>
    <dgm:pt modelId="{18325D5A-9D08-431E-9423-134845E6883E}" type="pres">
      <dgm:prSet presAssocID="{38DD488D-775A-4C54-8858-69CC3AB259DF}" presName="hierChild5" presStyleCnt="0"/>
      <dgm:spPr/>
    </dgm:pt>
    <dgm:pt modelId="{C6BB9B76-96A4-4B3A-A09F-3BEA0861F64D}" type="pres">
      <dgm:prSet presAssocID="{789E1C8B-7FAA-4B18-88E3-619E9EFD66E1}" presName="Name64" presStyleLbl="parChTrans1D2" presStyleIdx="2" presStyleCnt="5"/>
      <dgm:spPr/>
      <dgm:t>
        <a:bodyPr/>
        <a:lstStyle/>
        <a:p>
          <a:endParaRPr lang="en-AU"/>
        </a:p>
      </dgm:t>
    </dgm:pt>
    <dgm:pt modelId="{60266216-DB6F-4575-B3D3-616A030021BA}" type="pres">
      <dgm:prSet presAssocID="{8C46F4B6-A009-496B-BC0D-43988FE91206}" presName="hierRoot2" presStyleCnt="0">
        <dgm:presLayoutVars>
          <dgm:hierBranch val="init"/>
        </dgm:presLayoutVars>
      </dgm:prSet>
      <dgm:spPr/>
    </dgm:pt>
    <dgm:pt modelId="{5E576A08-E60E-4647-A3EC-22C1A139A9F1}" type="pres">
      <dgm:prSet presAssocID="{8C46F4B6-A009-496B-BC0D-43988FE91206}" presName="rootComposite" presStyleCnt="0"/>
      <dgm:spPr/>
    </dgm:pt>
    <dgm:pt modelId="{8D1623A8-8D34-4EBD-B6B0-796B8F367B0D}" type="pres">
      <dgm:prSet presAssocID="{8C46F4B6-A009-496B-BC0D-43988FE91206}" presName="rootText" presStyleLbl="node2" presStyleIdx="2" presStyleCnt="5" custScaleX="134830">
        <dgm:presLayoutVars>
          <dgm:chPref val="3"/>
        </dgm:presLayoutVars>
      </dgm:prSet>
      <dgm:spPr/>
      <dgm:t>
        <a:bodyPr/>
        <a:lstStyle/>
        <a:p>
          <a:endParaRPr lang="en-AU"/>
        </a:p>
      </dgm:t>
    </dgm:pt>
    <dgm:pt modelId="{C76C946B-DDF6-4036-BE0E-DD7C3B4A57CE}" type="pres">
      <dgm:prSet presAssocID="{8C46F4B6-A009-496B-BC0D-43988FE91206}" presName="rootConnector" presStyleLbl="node2" presStyleIdx="2" presStyleCnt="5"/>
      <dgm:spPr/>
      <dgm:t>
        <a:bodyPr/>
        <a:lstStyle/>
        <a:p>
          <a:endParaRPr lang="en-AU"/>
        </a:p>
      </dgm:t>
    </dgm:pt>
    <dgm:pt modelId="{31930C1C-F48C-41F2-96FA-2FAB11393FEB}" type="pres">
      <dgm:prSet presAssocID="{8C46F4B6-A009-496B-BC0D-43988FE91206}" presName="hierChild4" presStyleCnt="0"/>
      <dgm:spPr/>
    </dgm:pt>
    <dgm:pt modelId="{A6879401-5CAB-4C7D-B577-7CB4584A16DF}" type="pres">
      <dgm:prSet presAssocID="{8C46F4B6-A009-496B-BC0D-43988FE91206}" presName="hierChild5" presStyleCnt="0"/>
      <dgm:spPr/>
    </dgm:pt>
    <dgm:pt modelId="{DC2AAC67-05D0-4E07-A722-E6043EAF553E}" type="pres">
      <dgm:prSet presAssocID="{733B8D26-A9C5-4305-B4F0-594F30AADD75}" presName="Name64" presStyleLbl="parChTrans1D2" presStyleIdx="3" presStyleCnt="5"/>
      <dgm:spPr/>
      <dgm:t>
        <a:bodyPr/>
        <a:lstStyle/>
        <a:p>
          <a:endParaRPr lang="en-AU"/>
        </a:p>
      </dgm:t>
    </dgm:pt>
    <dgm:pt modelId="{92025080-7C0D-4788-B182-21529A7D4B6F}" type="pres">
      <dgm:prSet presAssocID="{BD372D5F-B8AA-4B4C-B8B7-48F58C9DD347}" presName="hierRoot2" presStyleCnt="0">
        <dgm:presLayoutVars>
          <dgm:hierBranch val="init"/>
        </dgm:presLayoutVars>
      </dgm:prSet>
      <dgm:spPr/>
    </dgm:pt>
    <dgm:pt modelId="{FC669D8D-F4D6-4B1D-B59F-2FF15A308472}" type="pres">
      <dgm:prSet presAssocID="{BD372D5F-B8AA-4B4C-B8B7-48F58C9DD347}" presName="rootComposite" presStyleCnt="0"/>
      <dgm:spPr/>
    </dgm:pt>
    <dgm:pt modelId="{5C817971-575B-4669-98D4-45E31716AE1B}" type="pres">
      <dgm:prSet presAssocID="{BD372D5F-B8AA-4B4C-B8B7-48F58C9DD347}" presName="rootText" presStyleLbl="node2" presStyleIdx="3" presStyleCnt="5" custScaleX="134830">
        <dgm:presLayoutVars>
          <dgm:chPref val="3"/>
        </dgm:presLayoutVars>
      </dgm:prSet>
      <dgm:spPr/>
      <dgm:t>
        <a:bodyPr/>
        <a:lstStyle/>
        <a:p>
          <a:endParaRPr lang="en-AU"/>
        </a:p>
      </dgm:t>
    </dgm:pt>
    <dgm:pt modelId="{E3B75003-CAC7-436A-940C-B3971B448392}" type="pres">
      <dgm:prSet presAssocID="{BD372D5F-B8AA-4B4C-B8B7-48F58C9DD347}" presName="rootConnector" presStyleLbl="node2" presStyleIdx="3" presStyleCnt="5"/>
      <dgm:spPr/>
      <dgm:t>
        <a:bodyPr/>
        <a:lstStyle/>
        <a:p>
          <a:endParaRPr lang="en-AU"/>
        </a:p>
      </dgm:t>
    </dgm:pt>
    <dgm:pt modelId="{93FF7AEF-D8D9-4CD3-9C59-8F22FD618EE3}" type="pres">
      <dgm:prSet presAssocID="{BD372D5F-B8AA-4B4C-B8B7-48F58C9DD347}" presName="hierChild4" presStyleCnt="0"/>
      <dgm:spPr/>
    </dgm:pt>
    <dgm:pt modelId="{6DD3A892-F3E8-426C-BF59-0E57B9736949}" type="pres">
      <dgm:prSet presAssocID="{BD372D5F-B8AA-4B4C-B8B7-48F58C9DD347}" presName="hierChild5" presStyleCnt="0"/>
      <dgm:spPr/>
    </dgm:pt>
    <dgm:pt modelId="{DD8F9FED-4DED-4E81-B891-E6EE7F2414BA}" type="pres">
      <dgm:prSet presAssocID="{DF6AB5B2-E7DB-4BC1-95B0-18C73F64AF08}" presName="Name64" presStyleLbl="parChTrans1D2" presStyleIdx="4" presStyleCnt="5"/>
      <dgm:spPr/>
      <dgm:t>
        <a:bodyPr/>
        <a:lstStyle/>
        <a:p>
          <a:endParaRPr lang="en-AU"/>
        </a:p>
      </dgm:t>
    </dgm:pt>
    <dgm:pt modelId="{ED4369E4-78AC-4052-AC35-DEC9B56EFA3D}" type="pres">
      <dgm:prSet presAssocID="{F115BECE-0BF9-4C47-A24C-1E81D611EEDF}" presName="hierRoot2" presStyleCnt="0">
        <dgm:presLayoutVars>
          <dgm:hierBranch val="init"/>
        </dgm:presLayoutVars>
      </dgm:prSet>
      <dgm:spPr/>
    </dgm:pt>
    <dgm:pt modelId="{71243A4D-4B66-425F-9AC9-B85127D52A98}" type="pres">
      <dgm:prSet presAssocID="{F115BECE-0BF9-4C47-A24C-1E81D611EEDF}" presName="rootComposite" presStyleCnt="0"/>
      <dgm:spPr/>
    </dgm:pt>
    <dgm:pt modelId="{BBFE19D2-95DD-4164-87AE-69111A30C683}" type="pres">
      <dgm:prSet presAssocID="{F115BECE-0BF9-4C47-A24C-1E81D611EEDF}" presName="rootText" presStyleLbl="node2" presStyleIdx="4" presStyleCnt="5" custScaleX="134830">
        <dgm:presLayoutVars>
          <dgm:chPref val="3"/>
        </dgm:presLayoutVars>
      </dgm:prSet>
      <dgm:spPr/>
      <dgm:t>
        <a:bodyPr/>
        <a:lstStyle/>
        <a:p>
          <a:endParaRPr lang="en-AU"/>
        </a:p>
      </dgm:t>
    </dgm:pt>
    <dgm:pt modelId="{9FB20E96-6106-4B4A-808F-623595A32767}" type="pres">
      <dgm:prSet presAssocID="{F115BECE-0BF9-4C47-A24C-1E81D611EEDF}" presName="rootConnector" presStyleLbl="node2" presStyleIdx="4" presStyleCnt="5"/>
      <dgm:spPr/>
      <dgm:t>
        <a:bodyPr/>
        <a:lstStyle/>
        <a:p>
          <a:endParaRPr lang="en-AU"/>
        </a:p>
      </dgm:t>
    </dgm:pt>
    <dgm:pt modelId="{4D0E0DCB-B915-4C54-92C2-B498C7D5117F}" type="pres">
      <dgm:prSet presAssocID="{F115BECE-0BF9-4C47-A24C-1E81D611EEDF}" presName="hierChild4" presStyleCnt="0"/>
      <dgm:spPr/>
    </dgm:pt>
    <dgm:pt modelId="{A43C7B38-97DB-4279-AA4A-526534614303}" type="pres">
      <dgm:prSet presAssocID="{F115BECE-0BF9-4C47-A24C-1E81D611EEDF}" presName="hierChild5" presStyleCnt="0"/>
      <dgm:spPr/>
    </dgm:pt>
    <dgm:pt modelId="{9EB14EA3-EA21-40EC-82D9-B3B4A5E93230}" type="pres">
      <dgm:prSet presAssocID="{0CB63B5C-9341-4D89-930D-6B70BBBD5BB4}" presName="hierChild3" presStyleCnt="0"/>
      <dgm:spPr/>
    </dgm:pt>
  </dgm:ptLst>
  <dgm:cxnLst>
    <dgm:cxn modelId="{F69CAEBC-1BA8-47F6-AF20-214464C67A61}" type="presOf" srcId="{38DD488D-775A-4C54-8858-69CC3AB259DF}" destId="{ED13522E-4E56-4573-BCAA-524AE48E77F2}" srcOrd="1" destOrd="0" presId="urn:microsoft.com/office/officeart/2009/3/layout/HorizontalOrganizationChart"/>
    <dgm:cxn modelId="{47CA0ABD-92AE-4218-9BEA-08CE0288503D}" srcId="{0CB63B5C-9341-4D89-930D-6B70BBBD5BB4}" destId="{F115BECE-0BF9-4C47-A24C-1E81D611EEDF}" srcOrd="4" destOrd="0" parTransId="{DF6AB5B2-E7DB-4BC1-95B0-18C73F64AF08}" sibTransId="{08982648-4181-4C24-A325-EEC7460FE442}"/>
    <dgm:cxn modelId="{D6DC4288-56F0-48B1-8375-7BC46B3FFE8C}" type="presOf" srcId="{8C46F4B6-A009-496B-BC0D-43988FE91206}" destId="{8D1623A8-8D34-4EBD-B6B0-796B8F367B0D}" srcOrd="0" destOrd="0" presId="urn:microsoft.com/office/officeart/2009/3/layout/HorizontalOrganizationChart"/>
    <dgm:cxn modelId="{93CE2A07-3877-4481-BE7F-C89BA8F0FFAA}" srcId="{0CB63B5C-9341-4D89-930D-6B70BBBD5BB4}" destId="{BD372D5F-B8AA-4B4C-B8B7-48F58C9DD347}" srcOrd="3" destOrd="0" parTransId="{733B8D26-A9C5-4305-B4F0-594F30AADD75}" sibTransId="{A1B56D1C-5457-403C-876A-38388F04253B}"/>
    <dgm:cxn modelId="{73B84810-0F8D-4069-995F-739A775B3E0A}" type="presOf" srcId="{1EFF1694-7748-4A96-88EC-0DB0854A1070}" destId="{E96E379A-D416-43C5-AC11-09605CEC445D}" srcOrd="0" destOrd="0" presId="urn:microsoft.com/office/officeart/2009/3/layout/HorizontalOrganizationChart"/>
    <dgm:cxn modelId="{D7C1A518-D19E-45AC-9A68-FB390E7B0762}" type="presOf" srcId="{0CB63B5C-9341-4D89-930D-6B70BBBD5BB4}" destId="{9BCED50A-D51F-468A-9BDD-C694982FB77D}" srcOrd="1" destOrd="0" presId="urn:microsoft.com/office/officeart/2009/3/layout/HorizontalOrganizationChart"/>
    <dgm:cxn modelId="{89700675-3D06-45ED-B30D-B8358F9CCBA6}" type="presOf" srcId="{F3E05242-1E24-44F4-B084-7E43FBEA6D28}" destId="{FB58CE71-C9C7-44F6-A01D-8A44B58FF3A6}" srcOrd="0" destOrd="0" presId="urn:microsoft.com/office/officeart/2009/3/layout/HorizontalOrganizationChart"/>
    <dgm:cxn modelId="{CF0B854A-733D-48E2-BC54-BDE6EFF39E15}" srcId="{0CB63B5C-9341-4D89-930D-6B70BBBD5BB4}" destId="{38DD488D-775A-4C54-8858-69CC3AB259DF}" srcOrd="1" destOrd="0" parTransId="{F7E7F494-D5B9-4C58-838F-D7DC417CD058}" sibTransId="{93B16333-E3E3-42E2-BA99-3B9C214E0772}"/>
    <dgm:cxn modelId="{E730E86F-F457-4521-BD69-361219D0F3C1}" type="presOf" srcId="{8C46F4B6-A009-496B-BC0D-43988FE91206}" destId="{C76C946B-DDF6-4036-BE0E-DD7C3B4A57CE}" srcOrd="1" destOrd="0" presId="urn:microsoft.com/office/officeart/2009/3/layout/HorizontalOrganizationChart"/>
    <dgm:cxn modelId="{A2C1C90E-975B-4DA7-9107-714BC96406E6}" type="presOf" srcId="{F115BECE-0BF9-4C47-A24C-1E81D611EEDF}" destId="{9FB20E96-6106-4B4A-808F-623595A32767}" srcOrd="1" destOrd="0" presId="urn:microsoft.com/office/officeart/2009/3/layout/HorizontalOrganizationChart"/>
    <dgm:cxn modelId="{A2FD3F7B-FFCB-44AF-A9FC-D57750BBF095}" type="presOf" srcId="{0CB63B5C-9341-4D89-930D-6B70BBBD5BB4}" destId="{1C43431F-B530-4EE7-ADB5-F778C6AE2D99}" srcOrd="0" destOrd="0" presId="urn:microsoft.com/office/officeart/2009/3/layout/HorizontalOrganizationChart"/>
    <dgm:cxn modelId="{C2EBCF85-713B-4B9E-A54B-9ADF4220E3C9}" type="presOf" srcId="{BD372D5F-B8AA-4B4C-B8B7-48F58C9DD347}" destId="{E3B75003-CAC7-436A-940C-B3971B448392}" srcOrd="1" destOrd="0" presId="urn:microsoft.com/office/officeart/2009/3/layout/HorizontalOrganizationChart"/>
    <dgm:cxn modelId="{76791BAA-7D58-48C0-AC45-F90A763A0150}" type="presOf" srcId="{38DD488D-775A-4C54-8858-69CC3AB259DF}" destId="{900DEB26-A809-46A6-AA36-0D398BD6C468}" srcOrd="0" destOrd="0" presId="urn:microsoft.com/office/officeart/2009/3/layout/HorizontalOrganizationChart"/>
    <dgm:cxn modelId="{7F81CEBB-7673-48C2-9F48-AB2CDAEC52F6}" type="presOf" srcId="{F3E05242-1E24-44F4-B084-7E43FBEA6D28}" destId="{ACDFCD07-316E-4AE2-828C-429AE978344D}" srcOrd="1" destOrd="0" presId="urn:microsoft.com/office/officeart/2009/3/layout/HorizontalOrganizationChart"/>
    <dgm:cxn modelId="{6D6FB2CD-A3C6-48B0-BF04-544C41EC365A}" type="presOf" srcId="{F7E7F494-D5B9-4C58-838F-D7DC417CD058}" destId="{9D78A421-032F-4CAA-8193-F0249E6A07B7}" srcOrd="0" destOrd="0" presId="urn:microsoft.com/office/officeart/2009/3/layout/HorizontalOrganizationChart"/>
    <dgm:cxn modelId="{F579DD8D-D198-40D5-B040-28CF184F1A3D}" type="presOf" srcId="{733B8D26-A9C5-4305-B4F0-594F30AADD75}" destId="{DC2AAC67-05D0-4E07-A722-E6043EAF553E}" srcOrd="0" destOrd="0" presId="urn:microsoft.com/office/officeart/2009/3/layout/HorizontalOrganizationChart"/>
    <dgm:cxn modelId="{3D4B03D0-8F68-4E82-968B-C38E061AB6D0}" srcId="{0CB63B5C-9341-4D89-930D-6B70BBBD5BB4}" destId="{F3E05242-1E24-44F4-B084-7E43FBEA6D28}" srcOrd="0" destOrd="0" parTransId="{1EFF1694-7748-4A96-88EC-0DB0854A1070}" sibTransId="{9076CE66-D752-435A-BD0C-4470E30B905C}"/>
    <dgm:cxn modelId="{BDBFEF8E-5B63-499D-9F22-C9F767AA44EA}" srcId="{0CB63B5C-9341-4D89-930D-6B70BBBD5BB4}" destId="{8C46F4B6-A009-496B-BC0D-43988FE91206}" srcOrd="2" destOrd="0" parTransId="{789E1C8B-7FAA-4B18-88E3-619E9EFD66E1}" sibTransId="{6966E213-495C-404C-861C-4AB0516EC1FF}"/>
    <dgm:cxn modelId="{B7005FE7-50D2-4B47-97DB-0400906C200A}" srcId="{8F2B1CE7-04D1-4A1C-9A59-0B259B7AB916}" destId="{0CB63B5C-9341-4D89-930D-6B70BBBD5BB4}" srcOrd="0" destOrd="0" parTransId="{0D473AFF-1F3F-42AB-AF7A-C01E050B0FA3}" sibTransId="{4EF22C53-D500-4B22-A8EE-0D839FF4CCC7}"/>
    <dgm:cxn modelId="{5F9DB5FA-62E9-49EB-8827-01CBE243CAE4}" type="presOf" srcId="{8F2B1CE7-04D1-4A1C-9A59-0B259B7AB916}" destId="{28D28618-53C8-4284-B484-B2925143381D}" srcOrd="0" destOrd="0" presId="urn:microsoft.com/office/officeart/2009/3/layout/HorizontalOrganizationChart"/>
    <dgm:cxn modelId="{133BF7F8-AFAD-4F60-B4FF-A39D1E24BC85}" type="presOf" srcId="{BD372D5F-B8AA-4B4C-B8B7-48F58C9DD347}" destId="{5C817971-575B-4669-98D4-45E31716AE1B}" srcOrd="0" destOrd="0" presId="urn:microsoft.com/office/officeart/2009/3/layout/HorizontalOrganizationChart"/>
    <dgm:cxn modelId="{343B196D-9BF8-43D6-B799-BFC54D822E76}" type="presOf" srcId="{789E1C8B-7FAA-4B18-88E3-619E9EFD66E1}" destId="{C6BB9B76-96A4-4B3A-A09F-3BEA0861F64D}" srcOrd="0" destOrd="0" presId="urn:microsoft.com/office/officeart/2009/3/layout/HorizontalOrganizationChart"/>
    <dgm:cxn modelId="{521B6749-145E-46B4-999D-390391670C66}" type="presOf" srcId="{F115BECE-0BF9-4C47-A24C-1E81D611EEDF}" destId="{BBFE19D2-95DD-4164-87AE-69111A30C683}" srcOrd="0" destOrd="0" presId="urn:microsoft.com/office/officeart/2009/3/layout/HorizontalOrganizationChart"/>
    <dgm:cxn modelId="{5F6BEA70-3FE1-40A6-8B0C-3DE737A6EF9E}" type="presOf" srcId="{DF6AB5B2-E7DB-4BC1-95B0-18C73F64AF08}" destId="{DD8F9FED-4DED-4E81-B891-E6EE7F2414BA}" srcOrd="0" destOrd="0" presId="urn:microsoft.com/office/officeart/2009/3/layout/HorizontalOrganizationChart"/>
    <dgm:cxn modelId="{4EA35F9A-0F52-43EC-B121-614937EFD888}" type="presParOf" srcId="{28D28618-53C8-4284-B484-B2925143381D}" destId="{1272E7FD-2EB9-4798-91F4-FAFE69E4527A}" srcOrd="0" destOrd="0" presId="urn:microsoft.com/office/officeart/2009/3/layout/HorizontalOrganizationChart"/>
    <dgm:cxn modelId="{12967F53-CE0C-4DF4-841A-58B2F20682E8}" type="presParOf" srcId="{1272E7FD-2EB9-4798-91F4-FAFE69E4527A}" destId="{23C457F5-0A43-41EF-BC9A-CD51AC046CBF}" srcOrd="0" destOrd="0" presId="urn:microsoft.com/office/officeart/2009/3/layout/HorizontalOrganizationChart"/>
    <dgm:cxn modelId="{CF44098A-5547-4205-8D8D-11AE1F4EEE01}" type="presParOf" srcId="{23C457F5-0A43-41EF-BC9A-CD51AC046CBF}" destId="{1C43431F-B530-4EE7-ADB5-F778C6AE2D99}" srcOrd="0" destOrd="0" presId="urn:microsoft.com/office/officeart/2009/3/layout/HorizontalOrganizationChart"/>
    <dgm:cxn modelId="{4A25CDE7-D850-47AF-AC3E-9FBD90662CE2}" type="presParOf" srcId="{23C457F5-0A43-41EF-BC9A-CD51AC046CBF}" destId="{9BCED50A-D51F-468A-9BDD-C694982FB77D}" srcOrd="1" destOrd="0" presId="urn:microsoft.com/office/officeart/2009/3/layout/HorizontalOrganizationChart"/>
    <dgm:cxn modelId="{E63015DF-93B4-451D-8F8B-4B5360C40057}" type="presParOf" srcId="{1272E7FD-2EB9-4798-91F4-FAFE69E4527A}" destId="{5CEB66DE-8B79-43D9-86BA-FA8250E25DBE}" srcOrd="1" destOrd="0" presId="urn:microsoft.com/office/officeart/2009/3/layout/HorizontalOrganizationChart"/>
    <dgm:cxn modelId="{5BD863BE-1707-4BA0-B309-F3FD4986BCE7}" type="presParOf" srcId="{5CEB66DE-8B79-43D9-86BA-FA8250E25DBE}" destId="{E96E379A-D416-43C5-AC11-09605CEC445D}" srcOrd="0" destOrd="0" presId="urn:microsoft.com/office/officeart/2009/3/layout/HorizontalOrganizationChart"/>
    <dgm:cxn modelId="{AED75C8F-BB58-4606-BDC5-A42D0D9B8401}" type="presParOf" srcId="{5CEB66DE-8B79-43D9-86BA-FA8250E25DBE}" destId="{382471F6-99F0-4BAD-8EB8-EF28509AE106}" srcOrd="1" destOrd="0" presId="urn:microsoft.com/office/officeart/2009/3/layout/HorizontalOrganizationChart"/>
    <dgm:cxn modelId="{6769EA36-66E9-4B92-8ACE-5E9EB14E41E5}" type="presParOf" srcId="{382471F6-99F0-4BAD-8EB8-EF28509AE106}" destId="{26F76F49-D60F-4A4E-82B1-454EB7946A72}" srcOrd="0" destOrd="0" presId="urn:microsoft.com/office/officeart/2009/3/layout/HorizontalOrganizationChart"/>
    <dgm:cxn modelId="{07D5A1C9-FE28-4607-BA0B-AC27EDA34903}" type="presParOf" srcId="{26F76F49-D60F-4A4E-82B1-454EB7946A72}" destId="{FB58CE71-C9C7-44F6-A01D-8A44B58FF3A6}" srcOrd="0" destOrd="0" presId="urn:microsoft.com/office/officeart/2009/3/layout/HorizontalOrganizationChart"/>
    <dgm:cxn modelId="{4A4813C9-DA83-42E3-9DA3-0FC93C15ABCD}" type="presParOf" srcId="{26F76F49-D60F-4A4E-82B1-454EB7946A72}" destId="{ACDFCD07-316E-4AE2-828C-429AE978344D}" srcOrd="1" destOrd="0" presId="urn:microsoft.com/office/officeart/2009/3/layout/HorizontalOrganizationChart"/>
    <dgm:cxn modelId="{4AF45E56-1442-416E-AE45-A8D304E10634}" type="presParOf" srcId="{382471F6-99F0-4BAD-8EB8-EF28509AE106}" destId="{3FB90F8B-8A3F-474A-80CD-419C36748043}" srcOrd="1" destOrd="0" presId="urn:microsoft.com/office/officeart/2009/3/layout/HorizontalOrganizationChart"/>
    <dgm:cxn modelId="{172F9234-543D-4F88-AD60-EEED90BCBBF3}" type="presParOf" srcId="{382471F6-99F0-4BAD-8EB8-EF28509AE106}" destId="{2A284F31-E22B-4A9C-A5C3-AE0B1FF9019B}" srcOrd="2" destOrd="0" presId="urn:microsoft.com/office/officeart/2009/3/layout/HorizontalOrganizationChart"/>
    <dgm:cxn modelId="{B1B970E3-FBAF-473E-9F6F-2DAEF9758A5C}" type="presParOf" srcId="{5CEB66DE-8B79-43D9-86BA-FA8250E25DBE}" destId="{9D78A421-032F-4CAA-8193-F0249E6A07B7}" srcOrd="2" destOrd="0" presId="urn:microsoft.com/office/officeart/2009/3/layout/HorizontalOrganizationChart"/>
    <dgm:cxn modelId="{BEDDA540-ECFD-41E6-8F5F-00EA73B396EC}" type="presParOf" srcId="{5CEB66DE-8B79-43D9-86BA-FA8250E25DBE}" destId="{5BDF08B9-770F-4C54-9238-66A99A88FA23}" srcOrd="3" destOrd="0" presId="urn:microsoft.com/office/officeart/2009/3/layout/HorizontalOrganizationChart"/>
    <dgm:cxn modelId="{A217A2B1-C5A6-4E98-826E-3E0A348D2AAC}" type="presParOf" srcId="{5BDF08B9-770F-4C54-9238-66A99A88FA23}" destId="{0F6312BC-F759-4488-8429-EB394F2C441A}" srcOrd="0" destOrd="0" presId="urn:microsoft.com/office/officeart/2009/3/layout/HorizontalOrganizationChart"/>
    <dgm:cxn modelId="{16D6656D-4560-4831-9AD2-412877951F38}" type="presParOf" srcId="{0F6312BC-F759-4488-8429-EB394F2C441A}" destId="{900DEB26-A809-46A6-AA36-0D398BD6C468}" srcOrd="0" destOrd="0" presId="urn:microsoft.com/office/officeart/2009/3/layout/HorizontalOrganizationChart"/>
    <dgm:cxn modelId="{F893FD84-254B-459D-8157-EC4D94ABFFA7}" type="presParOf" srcId="{0F6312BC-F759-4488-8429-EB394F2C441A}" destId="{ED13522E-4E56-4573-BCAA-524AE48E77F2}" srcOrd="1" destOrd="0" presId="urn:microsoft.com/office/officeart/2009/3/layout/HorizontalOrganizationChart"/>
    <dgm:cxn modelId="{A4C6060C-71E0-4441-937A-7165EE4C9EC2}" type="presParOf" srcId="{5BDF08B9-770F-4C54-9238-66A99A88FA23}" destId="{07B5A3B0-6E4F-47D7-8BC3-206306478765}" srcOrd="1" destOrd="0" presId="urn:microsoft.com/office/officeart/2009/3/layout/HorizontalOrganizationChart"/>
    <dgm:cxn modelId="{E36A7AD5-79C4-4752-8C83-F0F5067C7FF5}" type="presParOf" srcId="{5BDF08B9-770F-4C54-9238-66A99A88FA23}" destId="{18325D5A-9D08-431E-9423-134845E6883E}" srcOrd="2" destOrd="0" presId="urn:microsoft.com/office/officeart/2009/3/layout/HorizontalOrganizationChart"/>
    <dgm:cxn modelId="{D6503891-6302-4690-9932-FE5C9F945553}" type="presParOf" srcId="{5CEB66DE-8B79-43D9-86BA-FA8250E25DBE}" destId="{C6BB9B76-96A4-4B3A-A09F-3BEA0861F64D}" srcOrd="4" destOrd="0" presId="urn:microsoft.com/office/officeart/2009/3/layout/HorizontalOrganizationChart"/>
    <dgm:cxn modelId="{213CDFBF-BFA9-4F57-AE38-AB1B41AE4EA3}" type="presParOf" srcId="{5CEB66DE-8B79-43D9-86BA-FA8250E25DBE}" destId="{60266216-DB6F-4575-B3D3-616A030021BA}" srcOrd="5" destOrd="0" presId="urn:microsoft.com/office/officeart/2009/3/layout/HorizontalOrganizationChart"/>
    <dgm:cxn modelId="{E9D485C9-2165-4180-92AD-9923355F2CF6}" type="presParOf" srcId="{60266216-DB6F-4575-B3D3-616A030021BA}" destId="{5E576A08-E60E-4647-A3EC-22C1A139A9F1}" srcOrd="0" destOrd="0" presId="urn:microsoft.com/office/officeart/2009/3/layout/HorizontalOrganizationChart"/>
    <dgm:cxn modelId="{297185A5-E9C3-477A-81A7-0A7EFA8E20FD}" type="presParOf" srcId="{5E576A08-E60E-4647-A3EC-22C1A139A9F1}" destId="{8D1623A8-8D34-4EBD-B6B0-796B8F367B0D}" srcOrd="0" destOrd="0" presId="urn:microsoft.com/office/officeart/2009/3/layout/HorizontalOrganizationChart"/>
    <dgm:cxn modelId="{32D81483-4E8A-4B08-9DE9-C28D94BA57FB}" type="presParOf" srcId="{5E576A08-E60E-4647-A3EC-22C1A139A9F1}" destId="{C76C946B-DDF6-4036-BE0E-DD7C3B4A57CE}" srcOrd="1" destOrd="0" presId="urn:microsoft.com/office/officeart/2009/3/layout/HorizontalOrganizationChart"/>
    <dgm:cxn modelId="{C0E1F348-7CD3-4AC0-B8D4-942C4E8971FB}" type="presParOf" srcId="{60266216-DB6F-4575-B3D3-616A030021BA}" destId="{31930C1C-F48C-41F2-96FA-2FAB11393FEB}" srcOrd="1" destOrd="0" presId="urn:microsoft.com/office/officeart/2009/3/layout/HorizontalOrganizationChart"/>
    <dgm:cxn modelId="{4B0A99E5-865C-4520-9A92-43E2F08B4A05}" type="presParOf" srcId="{60266216-DB6F-4575-B3D3-616A030021BA}" destId="{A6879401-5CAB-4C7D-B577-7CB4584A16DF}" srcOrd="2" destOrd="0" presId="urn:microsoft.com/office/officeart/2009/3/layout/HorizontalOrganizationChart"/>
    <dgm:cxn modelId="{4E621C8F-67D7-4011-B1C5-A97CB6C1D959}" type="presParOf" srcId="{5CEB66DE-8B79-43D9-86BA-FA8250E25DBE}" destId="{DC2AAC67-05D0-4E07-A722-E6043EAF553E}" srcOrd="6" destOrd="0" presId="urn:microsoft.com/office/officeart/2009/3/layout/HorizontalOrganizationChart"/>
    <dgm:cxn modelId="{0088B6B6-E23A-4C33-9F33-58BEB31B340B}" type="presParOf" srcId="{5CEB66DE-8B79-43D9-86BA-FA8250E25DBE}" destId="{92025080-7C0D-4788-B182-21529A7D4B6F}" srcOrd="7" destOrd="0" presId="urn:microsoft.com/office/officeart/2009/3/layout/HorizontalOrganizationChart"/>
    <dgm:cxn modelId="{EC66FED7-5849-41FB-8BE6-5F0DD30E8898}" type="presParOf" srcId="{92025080-7C0D-4788-B182-21529A7D4B6F}" destId="{FC669D8D-F4D6-4B1D-B59F-2FF15A308472}" srcOrd="0" destOrd="0" presId="urn:microsoft.com/office/officeart/2009/3/layout/HorizontalOrganizationChart"/>
    <dgm:cxn modelId="{3DC808DE-CB40-4F25-8B57-254052BDB1DA}" type="presParOf" srcId="{FC669D8D-F4D6-4B1D-B59F-2FF15A308472}" destId="{5C817971-575B-4669-98D4-45E31716AE1B}" srcOrd="0" destOrd="0" presId="urn:microsoft.com/office/officeart/2009/3/layout/HorizontalOrganizationChart"/>
    <dgm:cxn modelId="{798A1C6F-A7D2-432D-A7FA-651A476CB9E9}" type="presParOf" srcId="{FC669D8D-F4D6-4B1D-B59F-2FF15A308472}" destId="{E3B75003-CAC7-436A-940C-B3971B448392}" srcOrd="1" destOrd="0" presId="urn:microsoft.com/office/officeart/2009/3/layout/HorizontalOrganizationChart"/>
    <dgm:cxn modelId="{388A834F-00A1-4314-B8A9-3F44D3BB9A08}" type="presParOf" srcId="{92025080-7C0D-4788-B182-21529A7D4B6F}" destId="{93FF7AEF-D8D9-4CD3-9C59-8F22FD618EE3}" srcOrd="1" destOrd="0" presId="urn:microsoft.com/office/officeart/2009/3/layout/HorizontalOrganizationChart"/>
    <dgm:cxn modelId="{4887C3E5-2528-4D95-B841-5E9A42054ED1}" type="presParOf" srcId="{92025080-7C0D-4788-B182-21529A7D4B6F}" destId="{6DD3A892-F3E8-426C-BF59-0E57B9736949}" srcOrd="2" destOrd="0" presId="urn:microsoft.com/office/officeart/2009/3/layout/HorizontalOrganizationChart"/>
    <dgm:cxn modelId="{956E0499-3C88-4008-B389-A17890C539A9}" type="presParOf" srcId="{5CEB66DE-8B79-43D9-86BA-FA8250E25DBE}" destId="{DD8F9FED-4DED-4E81-B891-E6EE7F2414BA}" srcOrd="8" destOrd="0" presId="urn:microsoft.com/office/officeart/2009/3/layout/HorizontalOrganizationChart"/>
    <dgm:cxn modelId="{BD4C7749-1C7D-4F4A-84E4-8E2165F7B958}" type="presParOf" srcId="{5CEB66DE-8B79-43D9-86BA-FA8250E25DBE}" destId="{ED4369E4-78AC-4052-AC35-DEC9B56EFA3D}" srcOrd="9" destOrd="0" presId="urn:microsoft.com/office/officeart/2009/3/layout/HorizontalOrganizationChart"/>
    <dgm:cxn modelId="{FB1C864C-5391-46D4-8FE7-4F5ED4BF0AE4}" type="presParOf" srcId="{ED4369E4-78AC-4052-AC35-DEC9B56EFA3D}" destId="{71243A4D-4B66-425F-9AC9-B85127D52A98}" srcOrd="0" destOrd="0" presId="urn:microsoft.com/office/officeart/2009/3/layout/HorizontalOrganizationChart"/>
    <dgm:cxn modelId="{A4D76C77-002C-4EFF-9C13-56788B2D6311}" type="presParOf" srcId="{71243A4D-4B66-425F-9AC9-B85127D52A98}" destId="{BBFE19D2-95DD-4164-87AE-69111A30C683}" srcOrd="0" destOrd="0" presId="urn:microsoft.com/office/officeart/2009/3/layout/HorizontalOrganizationChart"/>
    <dgm:cxn modelId="{A4F87016-2250-42F9-B3CC-65D9D35B6B0F}" type="presParOf" srcId="{71243A4D-4B66-425F-9AC9-B85127D52A98}" destId="{9FB20E96-6106-4B4A-808F-623595A32767}" srcOrd="1" destOrd="0" presId="urn:microsoft.com/office/officeart/2009/3/layout/HorizontalOrganizationChart"/>
    <dgm:cxn modelId="{092C323E-5964-4D42-A224-92A59E8057D7}" type="presParOf" srcId="{ED4369E4-78AC-4052-AC35-DEC9B56EFA3D}" destId="{4D0E0DCB-B915-4C54-92C2-B498C7D5117F}" srcOrd="1" destOrd="0" presId="urn:microsoft.com/office/officeart/2009/3/layout/HorizontalOrganizationChart"/>
    <dgm:cxn modelId="{6FAA15B8-22B1-4563-88AF-4EB786030E28}" type="presParOf" srcId="{ED4369E4-78AC-4052-AC35-DEC9B56EFA3D}" destId="{A43C7B38-97DB-4279-AA4A-526534614303}" srcOrd="2" destOrd="0" presId="urn:microsoft.com/office/officeart/2009/3/layout/HorizontalOrganizationChart"/>
    <dgm:cxn modelId="{C5298006-C118-4E74-874A-AC74296CD399}" type="presParOf" srcId="{1272E7FD-2EB9-4798-91F4-FAFE69E4527A}" destId="{9EB14EA3-EA21-40EC-82D9-B3B4A5E9323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3205D-BC59-462C-A670-EEC9154C1E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AU"/>
        </a:p>
      </dgm:t>
    </dgm:pt>
    <dgm:pt modelId="{3DA4CC8A-8515-4948-9A63-34E0BFC2420B}">
      <dgm:prSet phldrT="[Text]" custT="1"/>
      <dgm:spPr>
        <a:solidFill>
          <a:srgbClr val="FFCB05"/>
        </a:solidFill>
        <a:ln w="28575">
          <a:solidFill>
            <a:srgbClr val="AB0F14"/>
          </a:solidFill>
        </a:ln>
      </dgm:spPr>
      <dgm:t>
        <a:bodyPr/>
        <a:lstStyle/>
        <a:p>
          <a:r>
            <a:rPr lang="en-AU" sz="2500" dirty="0" smtClean="0"/>
            <a:t>Report on the economic impact of open government data policies</a:t>
          </a:r>
          <a:endParaRPr lang="en-AU" sz="2500" dirty="0"/>
        </a:p>
      </dgm:t>
    </dgm:pt>
    <dgm:pt modelId="{CE39607F-1E38-4651-AA34-A4D4EB902B2F}" type="parTrans" cxnId="{E7BC5E88-15BD-4FA6-AB35-899461E027C2}">
      <dgm:prSet/>
      <dgm:spPr/>
      <dgm:t>
        <a:bodyPr/>
        <a:lstStyle/>
        <a:p>
          <a:endParaRPr lang="en-AU"/>
        </a:p>
      </dgm:t>
    </dgm:pt>
    <dgm:pt modelId="{91E7DBDE-0561-48AF-9D48-F9D9946B9B26}" type="sibTrans" cxnId="{E7BC5E88-15BD-4FA6-AB35-899461E027C2}">
      <dgm:prSet/>
      <dgm:spPr/>
      <dgm:t>
        <a:bodyPr/>
        <a:lstStyle/>
        <a:p>
          <a:endParaRPr lang="en-AU"/>
        </a:p>
      </dgm:t>
    </dgm:pt>
    <dgm:pt modelId="{BA5A1D6B-46C7-483F-AD66-D0CC19BE3EA7}">
      <dgm:prSet custT="1"/>
      <dgm:spPr/>
      <dgm:t>
        <a:bodyPr/>
        <a:lstStyle/>
        <a:p>
          <a:r>
            <a:rPr lang="en-AU" sz="2000" dirty="0" smtClean="0"/>
            <a:t>Analysis comprises a critical literature review</a:t>
          </a:r>
        </a:p>
      </dgm:t>
    </dgm:pt>
    <dgm:pt modelId="{4DB45D64-FACC-4474-9FC6-F98195B9D6A3}" type="parTrans" cxnId="{6B313DF6-121E-4A8E-BFF8-639BD4B76998}">
      <dgm:prSet/>
      <dgm:spPr/>
      <dgm:t>
        <a:bodyPr/>
        <a:lstStyle/>
        <a:p>
          <a:endParaRPr lang="en-AU"/>
        </a:p>
      </dgm:t>
    </dgm:pt>
    <dgm:pt modelId="{5CDCCF86-6477-4967-8722-4BBD1A236776}" type="sibTrans" cxnId="{6B313DF6-121E-4A8E-BFF8-639BD4B76998}">
      <dgm:prSet/>
      <dgm:spPr/>
      <dgm:t>
        <a:bodyPr/>
        <a:lstStyle/>
        <a:p>
          <a:endParaRPr lang="en-AU"/>
        </a:p>
      </dgm:t>
    </dgm:pt>
    <dgm:pt modelId="{4B0F0D71-F59F-4C78-8A7E-D7A3693E3193}">
      <dgm:prSet custT="1"/>
      <dgm:spPr/>
      <dgm:t>
        <a:bodyPr/>
        <a:lstStyle/>
        <a:p>
          <a:r>
            <a:rPr lang="en-AU" sz="1600" dirty="0" smtClean="0"/>
            <a:t>approx. 40 published papers and reports on the economic impact of open government data policies</a:t>
          </a:r>
          <a:endParaRPr lang="en-AU" sz="1600" dirty="0"/>
        </a:p>
      </dgm:t>
    </dgm:pt>
    <dgm:pt modelId="{678318AC-4709-4254-90F1-46F61BCC2837}" type="parTrans" cxnId="{4725AD01-2AD0-4CDA-BA57-B5A8CC50B5B0}">
      <dgm:prSet/>
      <dgm:spPr/>
      <dgm:t>
        <a:bodyPr/>
        <a:lstStyle/>
        <a:p>
          <a:endParaRPr lang="en-AU"/>
        </a:p>
      </dgm:t>
    </dgm:pt>
    <dgm:pt modelId="{C6D701F8-02AF-464B-9B81-3F6027ABC232}" type="sibTrans" cxnId="{4725AD01-2AD0-4CDA-BA57-B5A8CC50B5B0}">
      <dgm:prSet/>
      <dgm:spPr/>
      <dgm:t>
        <a:bodyPr/>
        <a:lstStyle/>
        <a:p>
          <a:endParaRPr lang="en-AU"/>
        </a:p>
      </dgm:t>
    </dgm:pt>
    <dgm:pt modelId="{6590F5FA-02D7-42BD-B5EC-03416E0A8429}">
      <dgm:prSet custT="1"/>
      <dgm:spPr/>
      <dgm:t>
        <a:bodyPr/>
        <a:lstStyle/>
        <a:p>
          <a:r>
            <a:rPr lang="en-AU" sz="2000" dirty="0" smtClean="0"/>
            <a:t>Analysis focuses on</a:t>
          </a:r>
          <a:endParaRPr lang="en-AU" sz="2000" dirty="0"/>
        </a:p>
      </dgm:t>
    </dgm:pt>
    <dgm:pt modelId="{970E84AD-F1B8-4286-8574-F30F9E649460}" type="parTrans" cxnId="{5DE78E9D-DC46-40DC-B5AB-A35F77A466E3}">
      <dgm:prSet/>
      <dgm:spPr/>
      <dgm:t>
        <a:bodyPr/>
        <a:lstStyle/>
        <a:p>
          <a:endParaRPr lang="en-AU"/>
        </a:p>
      </dgm:t>
    </dgm:pt>
    <dgm:pt modelId="{B6254234-DAF0-44B4-B85E-2C1B5E9AB9DF}" type="sibTrans" cxnId="{5DE78E9D-DC46-40DC-B5AB-A35F77A466E3}">
      <dgm:prSet/>
      <dgm:spPr/>
      <dgm:t>
        <a:bodyPr/>
        <a:lstStyle/>
        <a:p>
          <a:endParaRPr lang="en-AU"/>
        </a:p>
      </dgm:t>
    </dgm:pt>
    <dgm:pt modelId="{EB481F56-AF33-418F-B15A-BA642F1F6232}">
      <dgm:prSet custT="1"/>
      <dgm:spPr/>
      <dgm:t>
        <a:bodyPr/>
        <a:lstStyle/>
        <a:p>
          <a:r>
            <a:rPr lang="en-AU" sz="1600" dirty="0" smtClean="0"/>
            <a:t>economic theories and methodologies</a:t>
          </a:r>
          <a:endParaRPr lang="en-AU" sz="1600" dirty="0"/>
        </a:p>
      </dgm:t>
    </dgm:pt>
    <dgm:pt modelId="{189DAA59-F1AD-4929-8FBA-51B566CFB574}" type="parTrans" cxnId="{995FE6CC-2CF9-4BC8-BFD7-A77C8555C7D3}">
      <dgm:prSet/>
      <dgm:spPr/>
      <dgm:t>
        <a:bodyPr/>
        <a:lstStyle/>
        <a:p>
          <a:endParaRPr lang="en-AU"/>
        </a:p>
      </dgm:t>
    </dgm:pt>
    <dgm:pt modelId="{4199A88D-4FBC-484E-A4F0-DEF7133D0101}" type="sibTrans" cxnId="{995FE6CC-2CF9-4BC8-BFD7-A77C8555C7D3}">
      <dgm:prSet/>
      <dgm:spPr/>
      <dgm:t>
        <a:bodyPr/>
        <a:lstStyle/>
        <a:p>
          <a:endParaRPr lang="en-AU"/>
        </a:p>
      </dgm:t>
    </dgm:pt>
    <dgm:pt modelId="{07DCF365-93BA-4424-8FAB-64510387E182}">
      <dgm:prSet custT="1"/>
      <dgm:spPr/>
      <dgm:t>
        <a:bodyPr/>
        <a:lstStyle/>
        <a:p>
          <a:r>
            <a:rPr lang="en-AU" sz="1600" dirty="0" smtClean="0"/>
            <a:t>quantitative estimates of the economic value of open government data in Australia and other countries</a:t>
          </a:r>
          <a:endParaRPr lang="en-AU" sz="1600" dirty="0"/>
        </a:p>
      </dgm:t>
    </dgm:pt>
    <dgm:pt modelId="{2EF7E9EE-BC1C-4969-B256-E4AD31AD94F2}" type="parTrans" cxnId="{84DFBE80-6BDF-4060-93A0-E16D7E5B9D61}">
      <dgm:prSet/>
      <dgm:spPr/>
      <dgm:t>
        <a:bodyPr/>
        <a:lstStyle/>
        <a:p>
          <a:endParaRPr lang="en-AU"/>
        </a:p>
      </dgm:t>
    </dgm:pt>
    <dgm:pt modelId="{122EEAF0-3D68-4DA4-916D-7773B6366D32}" type="sibTrans" cxnId="{84DFBE80-6BDF-4060-93A0-E16D7E5B9D61}">
      <dgm:prSet/>
      <dgm:spPr/>
      <dgm:t>
        <a:bodyPr/>
        <a:lstStyle/>
        <a:p>
          <a:endParaRPr lang="en-AU"/>
        </a:p>
      </dgm:t>
    </dgm:pt>
    <dgm:pt modelId="{3C144E00-7DD9-40EA-9124-D8BDB8AA3727}">
      <dgm:prSet custT="1"/>
      <dgm:spPr/>
      <dgm:t>
        <a:bodyPr/>
        <a:lstStyle/>
        <a:p>
          <a:r>
            <a:rPr lang="en-AU" sz="1600" dirty="0" smtClean="0"/>
            <a:t>consultations with Google, </a:t>
          </a:r>
          <a:r>
            <a:rPr lang="en-AU" sz="1600" dirty="0" smtClean="0"/>
            <a:t>Lateral Economics (Nicholas </a:t>
          </a:r>
          <a:r>
            <a:rPr lang="en-AU" sz="1600" dirty="0" err="1" smtClean="0"/>
            <a:t>Gruen</a:t>
          </a:r>
          <a:r>
            <a:rPr lang="en-AU" sz="1600" dirty="0" smtClean="0"/>
            <a:t>) </a:t>
          </a:r>
          <a:r>
            <a:rPr lang="en-AU" sz="1600" dirty="0" smtClean="0"/>
            <a:t>and </a:t>
          </a:r>
          <a:r>
            <a:rPr lang="en-AU" sz="1600" dirty="0" err="1" smtClean="0"/>
            <a:t>Sirca</a:t>
          </a:r>
          <a:r>
            <a:rPr lang="en-AU" sz="1600" dirty="0" smtClean="0"/>
            <a:t> </a:t>
          </a:r>
          <a:endParaRPr lang="en-AU" sz="1600" dirty="0"/>
        </a:p>
      </dgm:t>
    </dgm:pt>
    <dgm:pt modelId="{DAB1565F-E7BC-4241-B4E5-82AF33579DB7}" type="parTrans" cxnId="{0204574B-FDF5-4BFE-801D-E4792D6DA14F}">
      <dgm:prSet/>
      <dgm:spPr/>
      <dgm:t>
        <a:bodyPr/>
        <a:lstStyle/>
        <a:p>
          <a:endParaRPr lang="en-AU"/>
        </a:p>
      </dgm:t>
    </dgm:pt>
    <dgm:pt modelId="{E9858DB0-086B-4641-802B-D8576D20D2C7}" type="sibTrans" cxnId="{0204574B-FDF5-4BFE-801D-E4792D6DA14F}">
      <dgm:prSet/>
      <dgm:spPr/>
      <dgm:t>
        <a:bodyPr/>
        <a:lstStyle/>
        <a:p>
          <a:endParaRPr lang="en-AU"/>
        </a:p>
      </dgm:t>
    </dgm:pt>
    <dgm:pt modelId="{40C64E4A-13ED-4A68-9592-9CE611DBDE39}">
      <dgm:prSet/>
      <dgm:spPr/>
      <dgm:t>
        <a:bodyPr/>
        <a:lstStyle/>
        <a:p>
          <a:r>
            <a:rPr lang="en-AU" dirty="0" smtClean="0"/>
            <a:t>challenges for the government and recommendations for further work</a:t>
          </a:r>
        </a:p>
      </dgm:t>
    </dgm:pt>
    <dgm:pt modelId="{47FF2CCC-1937-4EA7-9A05-895164D6891D}" type="parTrans" cxnId="{5F27C0C5-E748-447A-B5B3-DAFF33C995A5}">
      <dgm:prSet/>
      <dgm:spPr/>
      <dgm:t>
        <a:bodyPr/>
        <a:lstStyle/>
        <a:p>
          <a:endParaRPr lang="en-AU"/>
        </a:p>
      </dgm:t>
    </dgm:pt>
    <dgm:pt modelId="{6A4912DA-91E8-4BBB-8C02-113842D704BA}" type="sibTrans" cxnId="{5F27C0C5-E748-447A-B5B3-DAFF33C995A5}">
      <dgm:prSet/>
      <dgm:spPr/>
      <dgm:t>
        <a:bodyPr/>
        <a:lstStyle/>
        <a:p>
          <a:endParaRPr lang="en-AU"/>
        </a:p>
      </dgm:t>
    </dgm:pt>
    <dgm:pt modelId="{B56D163B-A685-4D33-83AF-7C1B321063EB}" type="pres">
      <dgm:prSet presAssocID="{F103205D-BC59-462C-A670-EEC9154C1EDF}" presName="vert0" presStyleCnt="0">
        <dgm:presLayoutVars>
          <dgm:dir/>
          <dgm:animOne val="branch"/>
          <dgm:animLvl val="lvl"/>
        </dgm:presLayoutVars>
      </dgm:prSet>
      <dgm:spPr/>
      <dgm:t>
        <a:bodyPr/>
        <a:lstStyle/>
        <a:p>
          <a:endParaRPr lang="en-AU"/>
        </a:p>
      </dgm:t>
    </dgm:pt>
    <dgm:pt modelId="{60A956FD-D700-4910-B3FB-AF1C4060EFE6}" type="pres">
      <dgm:prSet presAssocID="{3DA4CC8A-8515-4948-9A63-34E0BFC2420B}" presName="thickLine" presStyleLbl="alignNode1" presStyleIdx="0" presStyleCnt="1"/>
      <dgm:spPr>
        <a:ln>
          <a:solidFill>
            <a:srgbClr val="AB0F14"/>
          </a:solidFill>
        </a:ln>
      </dgm:spPr>
      <dgm:t>
        <a:bodyPr/>
        <a:lstStyle/>
        <a:p>
          <a:endParaRPr lang="en-AU"/>
        </a:p>
      </dgm:t>
    </dgm:pt>
    <dgm:pt modelId="{C7B565B6-A32C-481C-B0FA-5F00FFDDDC51}" type="pres">
      <dgm:prSet presAssocID="{3DA4CC8A-8515-4948-9A63-34E0BFC2420B}" presName="horz1" presStyleCnt="0"/>
      <dgm:spPr/>
      <dgm:t>
        <a:bodyPr/>
        <a:lstStyle/>
        <a:p>
          <a:endParaRPr lang="en-AU"/>
        </a:p>
      </dgm:t>
    </dgm:pt>
    <dgm:pt modelId="{CD3A57F8-3AC9-402C-B761-B72DD9B7CB1A}" type="pres">
      <dgm:prSet presAssocID="{3DA4CC8A-8515-4948-9A63-34E0BFC2420B}" presName="tx1" presStyleLbl="revTx" presStyleIdx="0" presStyleCnt="8" custScaleX="175176"/>
      <dgm:spPr/>
      <dgm:t>
        <a:bodyPr/>
        <a:lstStyle/>
        <a:p>
          <a:endParaRPr lang="en-AU"/>
        </a:p>
      </dgm:t>
    </dgm:pt>
    <dgm:pt modelId="{BE2E9D34-8C2A-48C6-9584-1B4B56BCE59F}" type="pres">
      <dgm:prSet presAssocID="{3DA4CC8A-8515-4948-9A63-34E0BFC2420B}" presName="vert1" presStyleCnt="0"/>
      <dgm:spPr/>
      <dgm:t>
        <a:bodyPr/>
        <a:lstStyle/>
        <a:p>
          <a:endParaRPr lang="en-AU"/>
        </a:p>
      </dgm:t>
    </dgm:pt>
    <dgm:pt modelId="{3B49EAE7-FA5C-4138-B240-34FD2CC7B603}" type="pres">
      <dgm:prSet presAssocID="{BA5A1D6B-46C7-483F-AD66-D0CC19BE3EA7}" presName="vertSpace2a" presStyleCnt="0"/>
      <dgm:spPr/>
      <dgm:t>
        <a:bodyPr/>
        <a:lstStyle/>
        <a:p>
          <a:endParaRPr lang="en-AU"/>
        </a:p>
      </dgm:t>
    </dgm:pt>
    <dgm:pt modelId="{32604A4B-3CCF-48FD-B615-4AD8045C20DF}" type="pres">
      <dgm:prSet presAssocID="{BA5A1D6B-46C7-483F-AD66-D0CC19BE3EA7}" presName="horz2" presStyleCnt="0"/>
      <dgm:spPr/>
      <dgm:t>
        <a:bodyPr/>
        <a:lstStyle/>
        <a:p>
          <a:endParaRPr lang="en-AU"/>
        </a:p>
      </dgm:t>
    </dgm:pt>
    <dgm:pt modelId="{C1914378-B402-4184-9320-56A86FA42AED}" type="pres">
      <dgm:prSet presAssocID="{BA5A1D6B-46C7-483F-AD66-D0CC19BE3EA7}" presName="horzSpace2" presStyleCnt="0"/>
      <dgm:spPr/>
      <dgm:t>
        <a:bodyPr/>
        <a:lstStyle/>
        <a:p>
          <a:endParaRPr lang="en-AU"/>
        </a:p>
      </dgm:t>
    </dgm:pt>
    <dgm:pt modelId="{E2645C7A-518C-42D1-AC8E-5E1E587E2E88}" type="pres">
      <dgm:prSet presAssocID="{BA5A1D6B-46C7-483F-AD66-D0CC19BE3EA7}" presName="tx2" presStyleLbl="revTx" presStyleIdx="1" presStyleCnt="8" custScaleX="77671"/>
      <dgm:spPr/>
      <dgm:t>
        <a:bodyPr/>
        <a:lstStyle/>
        <a:p>
          <a:endParaRPr lang="en-AU"/>
        </a:p>
      </dgm:t>
    </dgm:pt>
    <dgm:pt modelId="{F898ED04-812E-4231-9606-23F8C3BC4A34}" type="pres">
      <dgm:prSet presAssocID="{BA5A1D6B-46C7-483F-AD66-D0CC19BE3EA7}" presName="vert2" presStyleCnt="0"/>
      <dgm:spPr/>
      <dgm:t>
        <a:bodyPr/>
        <a:lstStyle/>
        <a:p>
          <a:endParaRPr lang="en-AU"/>
        </a:p>
      </dgm:t>
    </dgm:pt>
    <dgm:pt modelId="{D0714DAB-50F7-47E8-B5D0-42B9D4F66182}" type="pres">
      <dgm:prSet presAssocID="{4B0F0D71-F59F-4C78-8A7E-D7A3693E3193}" presName="horz3" presStyleCnt="0"/>
      <dgm:spPr/>
      <dgm:t>
        <a:bodyPr/>
        <a:lstStyle/>
        <a:p>
          <a:endParaRPr lang="en-AU"/>
        </a:p>
      </dgm:t>
    </dgm:pt>
    <dgm:pt modelId="{1E7563D0-479F-48F3-8845-F4EC8C6827B6}" type="pres">
      <dgm:prSet presAssocID="{4B0F0D71-F59F-4C78-8A7E-D7A3693E3193}" presName="horzSpace3" presStyleCnt="0"/>
      <dgm:spPr/>
      <dgm:t>
        <a:bodyPr/>
        <a:lstStyle/>
        <a:p>
          <a:endParaRPr lang="en-AU"/>
        </a:p>
      </dgm:t>
    </dgm:pt>
    <dgm:pt modelId="{263F83A7-4677-4B40-BFAD-612A2A8580B2}" type="pres">
      <dgm:prSet presAssocID="{4B0F0D71-F59F-4C78-8A7E-D7A3693E3193}" presName="tx3" presStyleLbl="revTx" presStyleIdx="2" presStyleCnt="8" custScaleX="217547"/>
      <dgm:spPr/>
      <dgm:t>
        <a:bodyPr/>
        <a:lstStyle/>
        <a:p>
          <a:endParaRPr lang="en-AU"/>
        </a:p>
      </dgm:t>
    </dgm:pt>
    <dgm:pt modelId="{0864DD30-67FC-4286-ABCA-BFD404D802A9}" type="pres">
      <dgm:prSet presAssocID="{4B0F0D71-F59F-4C78-8A7E-D7A3693E3193}" presName="vert3" presStyleCnt="0"/>
      <dgm:spPr/>
      <dgm:t>
        <a:bodyPr/>
        <a:lstStyle/>
        <a:p>
          <a:endParaRPr lang="en-AU"/>
        </a:p>
      </dgm:t>
    </dgm:pt>
    <dgm:pt modelId="{B34D3C03-E9EC-4308-9E4D-20F6F16BD68E}" type="pres">
      <dgm:prSet presAssocID="{C6D701F8-02AF-464B-9B81-3F6027ABC232}" presName="thinLine3" presStyleLbl="callout" presStyleIdx="0" presStyleCnt="5" custScaleX="214359" custScaleY="214359"/>
      <dgm:spPr>
        <a:ln>
          <a:solidFill>
            <a:srgbClr val="FFCB05"/>
          </a:solidFill>
        </a:ln>
      </dgm:spPr>
      <dgm:t>
        <a:bodyPr/>
        <a:lstStyle/>
        <a:p>
          <a:endParaRPr lang="en-AU"/>
        </a:p>
      </dgm:t>
    </dgm:pt>
    <dgm:pt modelId="{25EC38DB-B0AA-49EC-BCF0-87E826505C66}" type="pres">
      <dgm:prSet presAssocID="{3C144E00-7DD9-40EA-9124-D8BDB8AA3727}" presName="horz3" presStyleCnt="0"/>
      <dgm:spPr/>
      <dgm:t>
        <a:bodyPr/>
        <a:lstStyle/>
        <a:p>
          <a:endParaRPr lang="en-AU"/>
        </a:p>
      </dgm:t>
    </dgm:pt>
    <dgm:pt modelId="{E6420315-D4FB-4764-AFA8-687965C98FDB}" type="pres">
      <dgm:prSet presAssocID="{3C144E00-7DD9-40EA-9124-D8BDB8AA3727}" presName="horzSpace3" presStyleCnt="0"/>
      <dgm:spPr/>
      <dgm:t>
        <a:bodyPr/>
        <a:lstStyle/>
        <a:p>
          <a:endParaRPr lang="en-AU"/>
        </a:p>
      </dgm:t>
    </dgm:pt>
    <dgm:pt modelId="{E71F89F6-C892-40B9-80BA-4D34DE5EBA39}" type="pres">
      <dgm:prSet presAssocID="{3C144E00-7DD9-40EA-9124-D8BDB8AA3727}" presName="tx3" presStyleLbl="revTx" presStyleIdx="3" presStyleCnt="8" custScaleX="220563"/>
      <dgm:spPr/>
      <dgm:t>
        <a:bodyPr/>
        <a:lstStyle/>
        <a:p>
          <a:endParaRPr lang="en-AU"/>
        </a:p>
      </dgm:t>
    </dgm:pt>
    <dgm:pt modelId="{797B65E3-1070-451B-87C1-92C45315A3C0}" type="pres">
      <dgm:prSet presAssocID="{3C144E00-7DD9-40EA-9124-D8BDB8AA3727}" presName="vert3" presStyleCnt="0"/>
      <dgm:spPr/>
      <dgm:t>
        <a:bodyPr/>
        <a:lstStyle/>
        <a:p>
          <a:endParaRPr lang="en-AU"/>
        </a:p>
      </dgm:t>
    </dgm:pt>
    <dgm:pt modelId="{A3B6572A-721D-4861-91B7-D9DABCC743F2}" type="pres">
      <dgm:prSet presAssocID="{BA5A1D6B-46C7-483F-AD66-D0CC19BE3EA7}" presName="thinLine2b" presStyleLbl="callout" presStyleIdx="1" presStyleCnt="5" custScaleX="146410" custScaleY="146410"/>
      <dgm:spPr>
        <a:ln>
          <a:solidFill>
            <a:srgbClr val="AB0F14"/>
          </a:solidFill>
        </a:ln>
      </dgm:spPr>
      <dgm:t>
        <a:bodyPr/>
        <a:lstStyle/>
        <a:p>
          <a:endParaRPr lang="en-AU"/>
        </a:p>
      </dgm:t>
    </dgm:pt>
    <dgm:pt modelId="{B020C6D7-84B8-4DC7-8677-9785CEA5105D}" type="pres">
      <dgm:prSet presAssocID="{BA5A1D6B-46C7-483F-AD66-D0CC19BE3EA7}" presName="vertSpace2b" presStyleCnt="0"/>
      <dgm:spPr/>
      <dgm:t>
        <a:bodyPr/>
        <a:lstStyle/>
        <a:p>
          <a:endParaRPr lang="en-AU"/>
        </a:p>
      </dgm:t>
    </dgm:pt>
    <dgm:pt modelId="{9D54A59F-5AF4-4FDD-8A4E-E32D461F3CBB}" type="pres">
      <dgm:prSet presAssocID="{6590F5FA-02D7-42BD-B5EC-03416E0A8429}" presName="horz2" presStyleCnt="0"/>
      <dgm:spPr/>
      <dgm:t>
        <a:bodyPr/>
        <a:lstStyle/>
        <a:p>
          <a:endParaRPr lang="en-AU"/>
        </a:p>
      </dgm:t>
    </dgm:pt>
    <dgm:pt modelId="{9472B67C-F700-4C64-9B60-EB1BB31BAC9D}" type="pres">
      <dgm:prSet presAssocID="{6590F5FA-02D7-42BD-B5EC-03416E0A8429}" presName="horzSpace2" presStyleCnt="0"/>
      <dgm:spPr/>
      <dgm:t>
        <a:bodyPr/>
        <a:lstStyle/>
        <a:p>
          <a:endParaRPr lang="en-AU"/>
        </a:p>
      </dgm:t>
    </dgm:pt>
    <dgm:pt modelId="{02ABF954-9051-4323-98C7-26E4368D4B09}" type="pres">
      <dgm:prSet presAssocID="{6590F5FA-02D7-42BD-B5EC-03416E0A8429}" presName="tx2" presStyleLbl="revTx" presStyleIdx="4" presStyleCnt="8" custScaleX="77671"/>
      <dgm:spPr/>
      <dgm:t>
        <a:bodyPr/>
        <a:lstStyle/>
        <a:p>
          <a:endParaRPr lang="en-AU"/>
        </a:p>
      </dgm:t>
    </dgm:pt>
    <dgm:pt modelId="{3EA68E66-F2EC-4F6A-ADB6-CC8A68702E1E}" type="pres">
      <dgm:prSet presAssocID="{6590F5FA-02D7-42BD-B5EC-03416E0A8429}" presName="vert2" presStyleCnt="0"/>
      <dgm:spPr/>
      <dgm:t>
        <a:bodyPr/>
        <a:lstStyle/>
        <a:p>
          <a:endParaRPr lang="en-AU"/>
        </a:p>
      </dgm:t>
    </dgm:pt>
    <dgm:pt modelId="{DA8F2EA1-1E61-4CE2-AA28-37BBCA345F2F}" type="pres">
      <dgm:prSet presAssocID="{EB481F56-AF33-418F-B15A-BA642F1F6232}" presName="horz3" presStyleCnt="0"/>
      <dgm:spPr/>
      <dgm:t>
        <a:bodyPr/>
        <a:lstStyle/>
        <a:p>
          <a:endParaRPr lang="en-AU"/>
        </a:p>
      </dgm:t>
    </dgm:pt>
    <dgm:pt modelId="{22075E8A-7737-474F-AFD7-28AEFB3931BC}" type="pres">
      <dgm:prSet presAssocID="{EB481F56-AF33-418F-B15A-BA642F1F6232}" presName="horzSpace3" presStyleCnt="0"/>
      <dgm:spPr/>
      <dgm:t>
        <a:bodyPr/>
        <a:lstStyle/>
        <a:p>
          <a:endParaRPr lang="en-AU"/>
        </a:p>
      </dgm:t>
    </dgm:pt>
    <dgm:pt modelId="{46299E18-072A-4ED0-A303-91585D2815B6}" type="pres">
      <dgm:prSet presAssocID="{EB481F56-AF33-418F-B15A-BA642F1F6232}" presName="tx3" presStyleLbl="revTx" presStyleIdx="5" presStyleCnt="8" custScaleX="160491"/>
      <dgm:spPr/>
      <dgm:t>
        <a:bodyPr/>
        <a:lstStyle/>
        <a:p>
          <a:endParaRPr lang="en-AU"/>
        </a:p>
      </dgm:t>
    </dgm:pt>
    <dgm:pt modelId="{88910371-7A41-40D5-A5DA-0EBF5373AB71}" type="pres">
      <dgm:prSet presAssocID="{EB481F56-AF33-418F-B15A-BA642F1F6232}" presName="vert3" presStyleCnt="0"/>
      <dgm:spPr/>
      <dgm:t>
        <a:bodyPr/>
        <a:lstStyle/>
        <a:p>
          <a:endParaRPr lang="en-AU"/>
        </a:p>
      </dgm:t>
    </dgm:pt>
    <dgm:pt modelId="{A9C0B6DC-A016-42FC-946A-4C0CAA1BE6DD}" type="pres">
      <dgm:prSet presAssocID="{4199A88D-4FBC-484E-A4F0-DEF7133D0101}" presName="thinLine3" presStyleLbl="callout" presStyleIdx="2" presStyleCnt="5" custScaleX="214359" custScaleY="214359"/>
      <dgm:spPr>
        <a:ln>
          <a:solidFill>
            <a:srgbClr val="FFCB05"/>
          </a:solidFill>
        </a:ln>
      </dgm:spPr>
      <dgm:t>
        <a:bodyPr/>
        <a:lstStyle/>
        <a:p>
          <a:endParaRPr lang="en-AU"/>
        </a:p>
      </dgm:t>
    </dgm:pt>
    <dgm:pt modelId="{70BED131-4318-4665-86D4-BAA485415460}" type="pres">
      <dgm:prSet presAssocID="{07DCF365-93BA-4424-8FAB-64510387E182}" presName="horz3" presStyleCnt="0"/>
      <dgm:spPr/>
      <dgm:t>
        <a:bodyPr/>
        <a:lstStyle/>
        <a:p>
          <a:endParaRPr lang="en-AU"/>
        </a:p>
      </dgm:t>
    </dgm:pt>
    <dgm:pt modelId="{1916E56C-8A4B-4182-9C41-C15A608B9360}" type="pres">
      <dgm:prSet presAssocID="{07DCF365-93BA-4424-8FAB-64510387E182}" presName="horzSpace3" presStyleCnt="0"/>
      <dgm:spPr/>
      <dgm:t>
        <a:bodyPr/>
        <a:lstStyle/>
        <a:p>
          <a:endParaRPr lang="en-AU"/>
        </a:p>
      </dgm:t>
    </dgm:pt>
    <dgm:pt modelId="{B720820B-493C-4A75-B15B-623B5EF8A92B}" type="pres">
      <dgm:prSet presAssocID="{07DCF365-93BA-4424-8FAB-64510387E182}" presName="tx3" presStyleLbl="revTx" presStyleIdx="6" presStyleCnt="8" custScaleX="224086"/>
      <dgm:spPr/>
      <dgm:t>
        <a:bodyPr/>
        <a:lstStyle/>
        <a:p>
          <a:endParaRPr lang="en-AU"/>
        </a:p>
      </dgm:t>
    </dgm:pt>
    <dgm:pt modelId="{FF8010A6-E051-4FBC-B4C0-EC947E9A999B}" type="pres">
      <dgm:prSet presAssocID="{07DCF365-93BA-4424-8FAB-64510387E182}" presName="vert3" presStyleCnt="0"/>
      <dgm:spPr/>
      <dgm:t>
        <a:bodyPr/>
        <a:lstStyle/>
        <a:p>
          <a:endParaRPr lang="en-AU"/>
        </a:p>
      </dgm:t>
    </dgm:pt>
    <dgm:pt modelId="{00666658-866C-4745-9231-E608D090983C}" type="pres">
      <dgm:prSet presAssocID="{122EEAF0-3D68-4DA4-916D-7773B6366D32}" presName="thinLine3" presStyleLbl="callout" presStyleIdx="3" presStyleCnt="5" custScaleX="214359" custScaleY="214359"/>
      <dgm:spPr>
        <a:ln>
          <a:solidFill>
            <a:srgbClr val="FFCB05"/>
          </a:solidFill>
        </a:ln>
      </dgm:spPr>
      <dgm:t>
        <a:bodyPr/>
        <a:lstStyle/>
        <a:p>
          <a:endParaRPr lang="en-AU"/>
        </a:p>
      </dgm:t>
    </dgm:pt>
    <dgm:pt modelId="{F70012F8-179D-4576-83CE-5F06A95357C0}" type="pres">
      <dgm:prSet presAssocID="{40C64E4A-13ED-4A68-9592-9CE611DBDE39}" presName="horz3" presStyleCnt="0"/>
      <dgm:spPr/>
    </dgm:pt>
    <dgm:pt modelId="{63F02766-D898-407C-AC5A-6BDA3A1F30A7}" type="pres">
      <dgm:prSet presAssocID="{40C64E4A-13ED-4A68-9592-9CE611DBDE39}" presName="horzSpace3" presStyleCnt="0"/>
      <dgm:spPr/>
    </dgm:pt>
    <dgm:pt modelId="{9E246B7B-27DA-4367-8ADA-281F9429A187}" type="pres">
      <dgm:prSet presAssocID="{40C64E4A-13ED-4A68-9592-9CE611DBDE39}" presName="tx3" presStyleLbl="revTx" presStyleIdx="7" presStyleCnt="8" custScaleX="221424"/>
      <dgm:spPr/>
      <dgm:t>
        <a:bodyPr/>
        <a:lstStyle/>
        <a:p>
          <a:endParaRPr lang="en-AU"/>
        </a:p>
      </dgm:t>
    </dgm:pt>
    <dgm:pt modelId="{EC0ECDC6-5DF7-4E16-9EA8-5D6D4B69F103}" type="pres">
      <dgm:prSet presAssocID="{40C64E4A-13ED-4A68-9592-9CE611DBDE39}" presName="vert3" presStyleCnt="0"/>
      <dgm:spPr/>
    </dgm:pt>
    <dgm:pt modelId="{C349BE43-8E7A-455A-A469-1FC3B90FC41D}" type="pres">
      <dgm:prSet presAssocID="{6590F5FA-02D7-42BD-B5EC-03416E0A8429}" presName="thinLine2b" presStyleLbl="callout" presStyleIdx="4" presStyleCnt="5" custScaleX="146410" custScaleY="146410" custLinFactY="47054" custLinFactNeighborY="100000"/>
      <dgm:spPr>
        <a:ln>
          <a:solidFill>
            <a:srgbClr val="AB0F14"/>
          </a:solidFill>
        </a:ln>
      </dgm:spPr>
      <dgm:t>
        <a:bodyPr/>
        <a:lstStyle/>
        <a:p>
          <a:endParaRPr lang="en-AU"/>
        </a:p>
      </dgm:t>
    </dgm:pt>
    <dgm:pt modelId="{1091D0A6-0DC3-47F6-BAA6-066E72C508E7}" type="pres">
      <dgm:prSet presAssocID="{6590F5FA-02D7-42BD-B5EC-03416E0A8429}" presName="vertSpace2b" presStyleCnt="0"/>
      <dgm:spPr/>
      <dgm:t>
        <a:bodyPr/>
        <a:lstStyle/>
        <a:p>
          <a:endParaRPr lang="en-AU"/>
        </a:p>
      </dgm:t>
    </dgm:pt>
  </dgm:ptLst>
  <dgm:cxnLst>
    <dgm:cxn modelId="{84DFBE80-6BDF-4060-93A0-E16D7E5B9D61}" srcId="{6590F5FA-02D7-42BD-B5EC-03416E0A8429}" destId="{07DCF365-93BA-4424-8FAB-64510387E182}" srcOrd="1" destOrd="0" parTransId="{2EF7E9EE-BC1C-4969-B256-E4AD31AD94F2}" sibTransId="{122EEAF0-3D68-4DA4-916D-7773B6366D32}"/>
    <dgm:cxn modelId="{995FE6CC-2CF9-4BC8-BFD7-A77C8555C7D3}" srcId="{6590F5FA-02D7-42BD-B5EC-03416E0A8429}" destId="{EB481F56-AF33-418F-B15A-BA642F1F6232}" srcOrd="0" destOrd="0" parTransId="{189DAA59-F1AD-4929-8FBA-51B566CFB574}" sibTransId="{4199A88D-4FBC-484E-A4F0-DEF7133D0101}"/>
    <dgm:cxn modelId="{DB3EE8E2-D04C-4479-81EE-560A222E6B62}" type="presOf" srcId="{07DCF365-93BA-4424-8FAB-64510387E182}" destId="{B720820B-493C-4A75-B15B-623B5EF8A92B}" srcOrd="0" destOrd="0" presId="urn:microsoft.com/office/officeart/2008/layout/LinedList"/>
    <dgm:cxn modelId="{5990E6E2-7E3A-4AFD-B4CC-FCDE5EB5A592}" type="presOf" srcId="{4B0F0D71-F59F-4C78-8A7E-D7A3693E3193}" destId="{263F83A7-4677-4B40-BFAD-612A2A8580B2}" srcOrd="0" destOrd="0" presId="urn:microsoft.com/office/officeart/2008/layout/LinedList"/>
    <dgm:cxn modelId="{99C41E3C-BC64-4632-99B0-5C88CAED2354}" type="presOf" srcId="{6590F5FA-02D7-42BD-B5EC-03416E0A8429}" destId="{02ABF954-9051-4323-98C7-26E4368D4B09}" srcOrd="0" destOrd="0" presId="urn:microsoft.com/office/officeart/2008/layout/LinedList"/>
    <dgm:cxn modelId="{5F27C0C5-E748-447A-B5B3-DAFF33C995A5}" srcId="{6590F5FA-02D7-42BD-B5EC-03416E0A8429}" destId="{40C64E4A-13ED-4A68-9592-9CE611DBDE39}" srcOrd="2" destOrd="0" parTransId="{47FF2CCC-1937-4EA7-9A05-895164D6891D}" sibTransId="{6A4912DA-91E8-4BBB-8C02-113842D704BA}"/>
    <dgm:cxn modelId="{F343F1D8-C97B-4153-A41D-38D71D549665}" type="presOf" srcId="{40C64E4A-13ED-4A68-9592-9CE611DBDE39}" destId="{9E246B7B-27DA-4367-8ADA-281F9429A187}" srcOrd="0" destOrd="0" presId="urn:microsoft.com/office/officeart/2008/layout/LinedList"/>
    <dgm:cxn modelId="{4725AD01-2AD0-4CDA-BA57-B5A8CC50B5B0}" srcId="{BA5A1D6B-46C7-483F-AD66-D0CC19BE3EA7}" destId="{4B0F0D71-F59F-4C78-8A7E-D7A3693E3193}" srcOrd="0" destOrd="0" parTransId="{678318AC-4709-4254-90F1-46F61BCC2837}" sibTransId="{C6D701F8-02AF-464B-9B81-3F6027ABC232}"/>
    <dgm:cxn modelId="{A01DF3A6-7697-40CB-9B78-2F5C21BFE87F}" type="presOf" srcId="{F103205D-BC59-462C-A670-EEC9154C1EDF}" destId="{B56D163B-A685-4D33-83AF-7C1B321063EB}" srcOrd="0" destOrd="0" presId="urn:microsoft.com/office/officeart/2008/layout/LinedList"/>
    <dgm:cxn modelId="{E7BC5E88-15BD-4FA6-AB35-899461E027C2}" srcId="{F103205D-BC59-462C-A670-EEC9154C1EDF}" destId="{3DA4CC8A-8515-4948-9A63-34E0BFC2420B}" srcOrd="0" destOrd="0" parTransId="{CE39607F-1E38-4651-AA34-A4D4EB902B2F}" sibTransId="{91E7DBDE-0561-48AF-9D48-F9D9946B9B26}"/>
    <dgm:cxn modelId="{0204574B-FDF5-4BFE-801D-E4792D6DA14F}" srcId="{BA5A1D6B-46C7-483F-AD66-D0CC19BE3EA7}" destId="{3C144E00-7DD9-40EA-9124-D8BDB8AA3727}" srcOrd="1" destOrd="0" parTransId="{DAB1565F-E7BC-4241-B4E5-82AF33579DB7}" sibTransId="{E9858DB0-086B-4641-802B-D8576D20D2C7}"/>
    <dgm:cxn modelId="{08ED3BFB-5969-4718-886C-B2F496F8DA1A}" type="presOf" srcId="{3DA4CC8A-8515-4948-9A63-34E0BFC2420B}" destId="{CD3A57F8-3AC9-402C-B761-B72DD9B7CB1A}" srcOrd="0" destOrd="0" presId="urn:microsoft.com/office/officeart/2008/layout/LinedList"/>
    <dgm:cxn modelId="{EB818394-CA38-42AB-AFE0-F28EF531D3FF}" type="presOf" srcId="{3C144E00-7DD9-40EA-9124-D8BDB8AA3727}" destId="{E71F89F6-C892-40B9-80BA-4D34DE5EBA39}" srcOrd="0" destOrd="0" presId="urn:microsoft.com/office/officeart/2008/layout/LinedList"/>
    <dgm:cxn modelId="{8FF2307D-0651-4D67-A9D4-0EDB4B6B02FB}" type="presOf" srcId="{BA5A1D6B-46C7-483F-AD66-D0CC19BE3EA7}" destId="{E2645C7A-518C-42D1-AC8E-5E1E587E2E88}" srcOrd="0" destOrd="0" presId="urn:microsoft.com/office/officeart/2008/layout/LinedList"/>
    <dgm:cxn modelId="{6B313DF6-121E-4A8E-BFF8-639BD4B76998}" srcId="{3DA4CC8A-8515-4948-9A63-34E0BFC2420B}" destId="{BA5A1D6B-46C7-483F-AD66-D0CC19BE3EA7}" srcOrd="0" destOrd="0" parTransId="{4DB45D64-FACC-4474-9FC6-F98195B9D6A3}" sibTransId="{5CDCCF86-6477-4967-8722-4BBD1A236776}"/>
    <dgm:cxn modelId="{6F6ADEEB-CED2-483D-BB46-61C685E6A787}" type="presOf" srcId="{EB481F56-AF33-418F-B15A-BA642F1F6232}" destId="{46299E18-072A-4ED0-A303-91585D2815B6}" srcOrd="0" destOrd="0" presId="urn:microsoft.com/office/officeart/2008/layout/LinedList"/>
    <dgm:cxn modelId="{5DE78E9D-DC46-40DC-B5AB-A35F77A466E3}" srcId="{3DA4CC8A-8515-4948-9A63-34E0BFC2420B}" destId="{6590F5FA-02D7-42BD-B5EC-03416E0A8429}" srcOrd="1" destOrd="0" parTransId="{970E84AD-F1B8-4286-8574-F30F9E649460}" sibTransId="{B6254234-DAF0-44B4-B85E-2C1B5E9AB9DF}"/>
    <dgm:cxn modelId="{C527EB55-1363-4EBD-B941-656C4AD02C47}" type="presParOf" srcId="{B56D163B-A685-4D33-83AF-7C1B321063EB}" destId="{60A956FD-D700-4910-B3FB-AF1C4060EFE6}" srcOrd="0" destOrd="0" presId="urn:microsoft.com/office/officeart/2008/layout/LinedList"/>
    <dgm:cxn modelId="{88643742-22AB-4B98-8B38-1D15E35F7876}" type="presParOf" srcId="{B56D163B-A685-4D33-83AF-7C1B321063EB}" destId="{C7B565B6-A32C-481C-B0FA-5F00FFDDDC51}" srcOrd="1" destOrd="0" presId="urn:microsoft.com/office/officeart/2008/layout/LinedList"/>
    <dgm:cxn modelId="{12A04018-6A8D-4DE1-AEF1-1BFF15C3E5D1}" type="presParOf" srcId="{C7B565B6-A32C-481C-B0FA-5F00FFDDDC51}" destId="{CD3A57F8-3AC9-402C-B761-B72DD9B7CB1A}" srcOrd="0" destOrd="0" presId="urn:microsoft.com/office/officeart/2008/layout/LinedList"/>
    <dgm:cxn modelId="{49DA37E8-7C06-427F-9658-12D28E1FEC6A}" type="presParOf" srcId="{C7B565B6-A32C-481C-B0FA-5F00FFDDDC51}" destId="{BE2E9D34-8C2A-48C6-9584-1B4B56BCE59F}" srcOrd="1" destOrd="0" presId="urn:microsoft.com/office/officeart/2008/layout/LinedList"/>
    <dgm:cxn modelId="{6CAEDED5-5762-4390-99D3-91EB0015F89F}" type="presParOf" srcId="{BE2E9D34-8C2A-48C6-9584-1B4B56BCE59F}" destId="{3B49EAE7-FA5C-4138-B240-34FD2CC7B603}" srcOrd="0" destOrd="0" presId="urn:microsoft.com/office/officeart/2008/layout/LinedList"/>
    <dgm:cxn modelId="{F5E61130-5DDF-47FA-9794-7990792E7221}" type="presParOf" srcId="{BE2E9D34-8C2A-48C6-9584-1B4B56BCE59F}" destId="{32604A4B-3CCF-48FD-B615-4AD8045C20DF}" srcOrd="1" destOrd="0" presId="urn:microsoft.com/office/officeart/2008/layout/LinedList"/>
    <dgm:cxn modelId="{0735F6E7-4CB6-430D-BEA0-BED4CA9E58DD}" type="presParOf" srcId="{32604A4B-3CCF-48FD-B615-4AD8045C20DF}" destId="{C1914378-B402-4184-9320-56A86FA42AED}" srcOrd="0" destOrd="0" presId="urn:microsoft.com/office/officeart/2008/layout/LinedList"/>
    <dgm:cxn modelId="{3130DB47-61EB-4255-806C-F983C3633EC7}" type="presParOf" srcId="{32604A4B-3CCF-48FD-B615-4AD8045C20DF}" destId="{E2645C7A-518C-42D1-AC8E-5E1E587E2E88}" srcOrd="1" destOrd="0" presId="urn:microsoft.com/office/officeart/2008/layout/LinedList"/>
    <dgm:cxn modelId="{0059728B-DB47-45AF-8578-4AAF84FF3D09}" type="presParOf" srcId="{32604A4B-3CCF-48FD-B615-4AD8045C20DF}" destId="{F898ED04-812E-4231-9606-23F8C3BC4A34}" srcOrd="2" destOrd="0" presId="urn:microsoft.com/office/officeart/2008/layout/LinedList"/>
    <dgm:cxn modelId="{B28DC143-17DC-4CBB-BF3E-9F5CDDD8EF0C}" type="presParOf" srcId="{F898ED04-812E-4231-9606-23F8C3BC4A34}" destId="{D0714DAB-50F7-47E8-B5D0-42B9D4F66182}" srcOrd="0" destOrd="0" presId="urn:microsoft.com/office/officeart/2008/layout/LinedList"/>
    <dgm:cxn modelId="{C65C3DB4-2A37-418C-B070-1F083A67C272}" type="presParOf" srcId="{D0714DAB-50F7-47E8-B5D0-42B9D4F66182}" destId="{1E7563D0-479F-48F3-8845-F4EC8C6827B6}" srcOrd="0" destOrd="0" presId="urn:microsoft.com/office/officeart/2008/layout/LinedList"/>
    <dgm:cxn modelId="{786C3CA3-65E4-48BB-B39F-6A14E1406801}" type="presParOf" srcId="{D0714DAB-50F7-47E8-B5D0-42B9D4F66182}" destId="{263F83A7-4677-4B40-BFAD-612A2A8580B2}" srcOrd="1" destOrd="0" presId="urn:microsoft.com/office/officeart/2008/layout/LinedList"/>
    <dgm:cxn modelId="{FE469A17-D121-4086-9A5E-9985844D9429}" type="presParOf" srcId="{D0714DAB-50F7-47E8-B5D0-42B9D4F66182}" destId="{0864DD30-67FC-4286-ABCA-BFD404D802A9}" srcOrd="2" destOrd="0" presId="urn:microsoft.com/office/officeart/2008/layout/LinedList"/>
    <dgm:cxn modelId="{080F4976-EDC7-46C1-A7CE-16AC00D71065}" type="presParOf" srcId="{F898ED04-812E-4231-9606-23F8C3BC4A34}" destId="{B34D3C03-E9EC-4308-9E4D-20F6F16BD68E}" srcOrd="1" destOrd="0" presId="urn:microsoft.com/office/officeart/2008/layout/LinedList"/>
    <dgm:cxn modelId="{AB329AD3-4F3D-4FE3-84A0-264DC3E3CC5C}" type="presParOf" srcId="{F898ED04-812E-4231-9606-23F8C3BC4A34}" destId="{25EC38DB-B0AA-49EC-BCF0-87E826505C66}" srcOrd="2" destOrd="0" presId="urn:microsoft.com/office/officeart/2008/layout/LinedList"/>
    <dgm:cxn modelId="{6B3A0778-71AF-4759-9A14-9176B18B2241}" type="presParOf" srcId="{25EC38DB-B0AA-49EC-BCF0-87E826505C66}" destId="{E6420315-D4FB-4764-AFA8-687965C98FDB}" srcOrd="0" destOrd="0" presId="urn:microsoft.com/office/officeart/2008/layout/LinedList"/>
    <dgm:cxn modelId="{9206AC54-E0E5-495E-B314-4B92D24B1278}" type="presParOf" srcId="{25EC38DB-B0AA-49EC-BCF0-87E826505C66}" destId="{E71F89F6-C892-40B9-80BA-4D34DE5EBA39}" srcOrd="1" destOrd="0" presId="urn:microsoft.com/office/officeart/2008/layout/LinedList"/>
    <dgm:cxn modelId="{254D3262-63F7-407F-B2D5-930B33EC4212}" type="presParOf" srcId="{25EC38DB-B0AA-49EC-BCF0-87E826505C66}" destId="{797B65E3-1070-451B-87C1-92C45315A3C0}" srcOrd="2" destOrd="0" presId="urn:microsoft.com/office/officeart/2008/layout/LinedList"/>
    <dgm:cxn modelId="{BE839A9D-5414-4D78-BA0C-CFC5D3D45B31}" type="presParOf" srcId="{BE2E9D34-8C2A-48C6-9584-1B4B56BCE59F}" destId="{A3B6572A-721D-4861-91B7-D9DABCC743F2}" srcOrd="2" destOrd="0" presId="urn:microsoft.com/office/officeart/2008/layout/LinedList"/>
    <dgm:cxn modelId="{CA93AC12-6B79-454E-9B95-BFA5FC684844}" type="presParOf" srcId="{BE2E9D34-8C2A-48C6-9584-1B4B56BCE59F}" destId="{B020C6D7-84B8-4DC7-8677-9785CEA5105D}" srcOrd="3" destOrd="0" presId="urn:microsoft.com/office/officeart/2008/layout/LinedList"/>
    <dgm:cxn modelId="{541FACB3-0C19-486C-A7D0-9696B587F230}" type="presParOf" srcId="{BE2E9D34-8C2A-48C6-9584-1B4B56BCE59F}" destId="{9D54A59F-5AF4-4FDD-8A4E-E32D461F3CBB}" srcOrd="4" destOrd="0" presId="urn:microsoft.com/office/officeart/2008/layout/LinedList"/>
    <dgm:cxn modelId="{4F79F376-1A0D-488C-8892-C1C313EFBF95}" type="presParOf" srcId="{9D54A59F-5AF4-4FDD-8A4E-E32D461F3CBB}" destId="{9472B67C-F700-4C64-9B60-EB1BB31BAC9D}" srcOrd="0" destOrd="0" presId="urn:microsoft.com/office/officeart/2008/layout/LinedList"/>
    <dgm:cxn modelId="{FC4CC83F-2830-4A87-945B-800835F06A96}" type="presParOf" srcId="{9D54A59F-5AF4-4FDD-8A4E-E32D461F3CBB}" destId="{02ABF954-9051-4323-98C7-26E4368D4B09}" srcOrd="1" destOrd="0" presId="urn:microsoft.com/office/officeart/2008/layout/LinedList"/>
    <dgm:cxn modelId="{AEB36CBC-1D42-4AD5-BCE6-CD704D5D3D65}" type="presParOf" srcId="{9D54A59F-5AF4-4FDD-8A4E-E32D461F3CBB}" destId="{3EA68E66-F2EC-4F6A-ADB6-CC8A68702E1E}" srcOrd="2" destOrd="0" presId="urn:microsoft.com/office/officeart/2008/layout/LinedList"/>
    <dgm:cxn modelId="{4C22ECF4-13CE-425F-A897-3F77BCFDBFE0}" type="presParOf" srcId="{3EA68E66-F2EC-4F6A-ADB6-CC8A68702E1E}" destId="{DA8F2EA1-1E61-4CE2-AA28-37BBCA345F2F}" srcOrd="0" destOrd="0" presId="urn:microsoft.com/office/officeart/2008/layout/LinedList"/>
    <dgm:cxn modelId="{FD804DBB-E209-4E97-AB4A-2EF2234B72CA}" type="presParOf" srcId="{DA8F2EA1-1E61-4CE2-AA28-37BBCA345F2F}" destId="{22075E8A-7737-474F-AFD7-28AEFB3931BC}" srcOrd="0" destOrd="0" presId="urn:microsoft.com/office/officeart/2008/layout/LinedList"/>
    <dgm:cxn modelId="{1B8D7873-C319-4781-AE41-DEEFE81EC0BD}" type="presParOf" srcId="{DA8F2EA1-1E61-4CE2-AA28-37BBCA345F2F}" destId="{46299E18-072A-4ED0-A303-91585D2815B6}" srcOrd="1" destOrd="0" presId="urn:microsoft.com/office/officeart/2008/layout/LinedList"/>
    <dgm:cxn modelId="{1ED78461-6A4A-4402-B6D5-7DD5AED15ACC}" type="presParOf" srcId="{DA8F2EA1-1E61-4CE2-AA28-37BBCA345F2F}" destId="{88910371-7A41-40D5-A5DA-0EBF5373AB71}" srcOrd="2" destOrd="0" presId="urn:microsoft.com/office/officeart/2008/layout/LinedList"/>
    <dgm:cxn modelId="{5A0EF0AA-F838-4FFF-967F-DED14226460D}" type="presParOf" srcId="{3EA68E66-F2EC-4F6A-ADB6-CC8A68702E1E}" destId="{A9C0B6DC-A016-42FC-946A-4C0CAA1BE6DD}" srcOrd="1" destOrd="0" presId="urn:microsoft.com/office/officeart/2008/layout/LinedList"/>
    <dgm:cxn modelId="{CE522CAD-1A0D-411A-A367-BAA576867A06}" type="presParOf" srcId="{3EA68E66-F2EC-4F6A-ADB6-CC8A68702E1E}" destId="{70BED131-4318-4665-86D4-BAA485415460}" srcOrd="2" destOrd="0" presId="urn:microsoft.com/office/officeart/2008/layout/LinedList"/>
    <dgm:cxn modelId="{A82C8503-C3B9-4E4E-9AED-406C8E07AFCD}" type="presParOf" srcId="{70BED131-4318-4665-86D4-BAA485415460}" destId="{1916E56C-8A4B-4182-9C41-C15A608B9360}" srcOrd="0" destOrd="0" presId="urn:microsoft.com/office/officeart/2008/layout/LinedList"/>
    <dgm:cxn modelId="{10C9172C-332E-4A58-933B-F5D3FDE933FD}" type="presParOf" srcId="{70BED131-4318-4665-86D4-BAA485415460}" destId="{B720820B-493C-4A75-B15B-623B5EF8A92B}" srcOrd="1" destOrd="0" presId="urn:microsoft.com/office/officeart/2008/layout/LinedList"/>
    <dgm:cxn modelId="{61422099-BF16-4BD9-B088-4251BC503C42}" type="presParOf" srcId="{70BED131-4318-4665-86D4-BAA485415460}" destId="{FF8010A6-E051-4FBC-B4C0-EC947E9A999B}" srcOrd="2" destOrd="0" presId="urn:microsoft.com/office/officeart/2008/layout/LinedList"/>
    <dgm:cxn modelId="{E5D9C738-1D54-4558-AAC9-2BD8C7D391FE}" type="presParOf" srcId="{3EA68E66-F2EC-4F6A-ADB6-CC8A68702E1E}" destId="{00666658-866C-4745-9231-E608D090983C}" srcOrd="3" destOrd="0" presId="urn:microsoft.com/office/officeart/2008/layout/LinedList"/>
    <dgm:cxn modelId="{C03F44A8-C4DC-40BD-8396-1C9367A52036}" type="presParOf" srcId="{3EA68E66-F2EC-4F6A-ADB6-CC8A68702E1E}" destId="{F70012F8-179D-4576-83CE-5F06A95357C0}" srcOrd="4" destOrd="0" presId="urn:microsoft.com/office/officeart/2008/layout/LinedList"/>
    <dgm:cxn modelId="{76599719-6CB5-4A27-8DD0-CE70E245CF2D}" type="presParOf" srcId="{F70012F8-179D-4576-83CE-5F06A95357C0}" destId="{63F02766-D898-407C-AC5A-6BDA3A1F30A7}" srcOrd="0" destOrd="0" presId="urn:microsoft.com/office/officeart/2008/layout/LinedList"/>
    <dgm:cxn modelId="{C58BDA01-D9B0-4BFC-9819-1E6571FFB3BA}" type="presParOf" srcId="{F70012F8-179D-4576-83CE-5F06A95357C0}" destId="{9E246B7B-27DA-4367-8ADA-281F9429A187}" srcOrd="1" destOrd="0" presId="urn:microsoft.com/office/officeart/2008/layout/LinedList"/>
    <dgm:cxn modelId="{C162EC80-F98C-411F-9E8B-BD053FA0BF4F}" type="presParOf" srcId="{F70012F8-179D-4576-83CE-5F06A95357C0}" destId="{EC0ECDC6-5DF7-4E16-9EA8-5D6D4B69F103}" srcOrd="2" destOrd="0" presId="urn:microsoft.com/office/officeart/2008/layout/LinedList"/>
    <dgm:cxn modelId="{455D52D1-D27F-487D-8779-6C67F5C8D6B4}" type="presParOf" srcId="{BE2E9D34-8C2A-48C6-9584-1B4B56BCE59F}" destId="{C349BE43-8E7A-455A-A469-1FC3B90FC41D}" srcOrd="5" destOrd="0" presId="urn:microsoft.com/office/officeart/2008/layout/LinedList"/>
    <dgm:cxn modelId="{5E2A287C-0D52-4722-BEE6-414EF332A81D}" type="presParOf" srcId="{BE2E9D34-8C2A-48C6-9584-1B4B56BCE59F}" destId="{1091D0A6-0DC3-47F6-BAA6-066E72C508E7}"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103205D-BC59-462C-A670-EEC9154C1EDF}" type="doc">
      <dgm:prSet loTypeId="urn:microsoft.com/office/officeart/2005/8/layout/list1" loCatId="list" qsTypeId="urn:microsoft.com/office/officeart/2005/8/quickstyle/simple1" qsCatId="simple" csTypeId="urn:microsoft.com/office/officeart/2005/8/colors/accent6_4" csCatId="accent6" phldr="1"/>
      <dgm:spPr/>
      <dgm:t>
        <a:bodyPr/>
        <a:lstStyle/>
        <a:p>
          <a:endParaRPr lang="en-AU"/>
        </a:p>
      </dgm:t>
    </dgm:pt>
    <dgm:pt modelId="{3DA4CC8A-8515-4948-9A63-34E0BFC2420B}">
      <dgm:prSet phldrT="[Text]" custT="1"/>
      <dgm:spPr>
        <a:solidFill>
          <a:srgbClr val="FFCB05"/>
        </a:solidFill>
      </dgm:spPr>
      <dgm:t>
        <a:bodyPr/>
        <a:lstStyle/>
        <a:p>
          <a:r>
            <a:rPr lang="en-AU" sz="1600" b="1" dirty="0" smtClean="0">
              <a:solidFill>
                <a:schemeClr val="tx1"/>
              </a:solidFill>
            </a:rPr>
            <a:t>Strategic issues framework</a:t>
          </a:r>
          <a:endParaRPr lang="en-AU" sz="1600" b="1" dirty="0">
            <a:solidFill>
              <a:schemeClr val="bg1"/>
            </a:solidFill>
          </a:endParaRPr>
        </a:p>
      </dgm:t>
    </dgm:pt>
    <dgm:pt modelId="{CE39607F-1E38-4651-AA34-A4D4EB902B2F}" type="parTrans" cxnId="{E7BC5E88-15BD-4FA6-AB35-899461E027C2}">
      <dgm:prSet/>
      <dgm:spPr/>
      <dgm:t>
        <a:bodyPr/>
        <a:lstStyle/>
        <a:p>
          <a:endParaRPr lang="en-AU">
            <a:solidFill>
              <a:schemeClr val="tx1"/>
            </a:solidFill>
          </a:endParaRPr>
        </a:p>
      </dgm:t>
    </dgm:pt>
    <dgm:pt modelId="{91E7DBDE-0561-48AF-9D48-F9D9946B9B26}" type="sibTrans" cxnId="{E7BC5E88-15BD-4FA6-AB35-899461E027C2}">
      <dgm:prSet/>
      <dgm:spPr/>
      <dgm:t>
        <a:bodyPr/>
        <a:lstStyle/>
        <a:p>
          <a:endParaRPr lang="en-AU">
            <a:solidFill>
              <a:schemeClr val="tx1"/>
            </a:solidFill>
          </a:endParaRPr>
        </a:p>
      </dgm:t>
    </dgm:pt>
    <dgm:pt modelId="{A9DC257C-211F-4F85-97EA-31A701E36563}">
      <dgm:prSet phldrT="[Text]"/>
      <dgm:spPr>
        <a:solidFill>
          <a:srgbClr val="FA961F"/>
        </a:solidFill>
      </dgm:spPr>
      <dgm:t>
        <a:bodyPr lIns="540000" rIns="540000"/>
        <a:lstStyle/>
        <a:p>
          <a:r>
            <a:rPr lang="en-AU" b="1" dirty="0" smtClean="0">
              <a:solidFill>
                <a:schemeClr val="tx1"/>
              </a:solidFill>
            </a:rPr>
            <a:t>Funding options</a:t>
          </a:r>
          <a:endParaRPr lang="en-AU" b="1" dirty="0">
            <a:solidFill>
              <a:schemeClr val="tx1"/>
            </a:solidFill>
          </a:endParaRPr>
        </a:p>
      </dgm:t>
    </dgm:pt>
    <dgm:pt modelId="{CFF1E25E-1A00-4642-B381-DAF70AFE39E9}" type="parTrans" cxnId="{8060D175-0966-484E-823D-7E964B329CB2}">
      <dgm:prSet/>
      <dgm:spPr/>
      <dgm:t>
        <a:bodyPr/>
        <a:lstStyle/>
        <a:p>
          <a:endParaRPr lang="en-AU"/>
        </a:p>
      </dgm:t>
    </dgm:pt>
    <dgm:pt modelId="{706D0752-417A-430F-AB45-01534AD572CE}" type="sibTrans" cxnId="{8060D175-0966-484E-823D-7E964B329CB2}">
      <dgm:prSet/>
      <dgm:spPr/>
      <dgm:t>
        <a:bodyPr/>
        <a:lstStyle/>
        <a:p>
          <a:endParaRPr lang="en-AU"/>
        </a:p>
      </dgm:t>
    </dgm:pt>
    <dgm:pt modelId="{DCDE7346-04B7-49A0-92AE-9567950EBDC0}">
      <dgm:prSet phldrT="[Text]"/>
      <dgm:spPr>
        <a:solidFill>
          <a:srgbClr val="FFCB05"/>
        </a:solidFill>
      </dgm:spPr>
      <dgm:t>
        <a:bodyPr lIns="540000" rIns="540000"/>
        <a:lstStyle/>
        <a:p>
          <a:r>
            <a:rPr lang="en-AU" b="1" dirty="0" smtClean="0">
              <a:solidFill>
                <a:schemeClr val="tx1"/>
              </a:solidFill>
            </a:rPr>
            <a:t>Identify future trends and issues</a:t>
          </a:r>
        </a:p>
      </dgm:t>
    </dgm:pt>
    <dgm:pt modelId="{98F349A1-4657-4E56-8E39-BE2210534D9F}" type="parTrans" cxnId="{ECEEDC3C-DC1C-4B80-BD56-6B5FBC082D04}">
      <dgm:prSet/>
      <dgm:spPr/>
      <dgm:t>
        <a:bodyPr/>
        <a:lstStyle/>
        <a:p>
          <a:endParaRPr lang="en-AU"/>
        </a:p>
      </dgm:t>
    </dgm:pt>
    <dgm:pt modelId="{508C83B4-37D6-4A9B-BD56-68E08DFCA591}" type="sibTrans" cxnId="{ECEEDC3C-DC1C-4B80-BD56-6B5FBC082D04}">
      <dgm:prSet/>
      <dgm:spPr/>
      <dgm:t>
        <a:bodyPr/>
        <a:lstStyle/>
        <a:p>
          <a:endParaRPr lang="en-AU"/>
        </a:p>
      </dgm:t>
    </dgm:pt>
    <dgm:pt modelId="{714E3C83-70FC-4231-B041-9EBC0357E14B}">
      <dgm:prSet phldrT="[Text]"/>
      <dgm:spPr>
        <a:solidFill>
          <a:srgbClr val="FFCB05"/>
        </a:solidFill>
      </dgm:spPr>
      <dgm:t>
        <a:bodyPr lIns="540000" rIns="540000"/>
        <a:lstStyle/>
        <a:p>
          <a:r>
            <a:rPr lang="en-AU" b="1" dirty="0" smtClean="0">
              <a:solidFill>
                <a:schemeClr val="tx1"/>
              </a:solidFill>
            </a:rPr>
            <a:t>Impact on policy</a:t>
          </a:r>
        </a:p>
      </dgm:t>
    </dgm:pt>
    <dgm:pt modelId="{48309C90-661A-4960-ADD9-D595F2B430CF}" type="parTrans" cxnId="{6194F459-D386-47D0-94FD-79EA54141E0E}">
      <dgm:prSet/>
      <dgm:spPr/>
      <dgm:t>
        <a:bodyPr/>
        <a:lstStyle/>
        <a:p>
          <a:endParaRPr lang="en-AU"/>
        </a:p>
      </dgm:t>
    </dgm:pt>
    <dgm:pt modelId="{3FE3FF99-E430-4A78-AD7F-A513F0EA132B}" type="sibTrans" cxnId="{6194F459-D386-47D0-94FD-79EA54141E0E}">
      <dgm:prSet/>
      <dgm:spPr/>
      <dgm:t>
        <a:bodyPr/>
        <a:lstStyle/>
        <a:p>
          <a:endParaRPr lang="en-AU"/>
        </a:p>
      </dgm:t>
    </dgm:pt>
    <dgm:pt modelId="{2DFD230C-1387-42A1-98D9-C83022B78A6D}">
      <dgm:prSet phldrT="[Text]" custT="1"/>
      <dgm:spPr>
        <a:solidFill>
          <a:srgbClr val="FA961F"/>
        </a:solidFill>
      </dgm:spPr>
      <dgm:t>
        <a:bodyPr/>
        <a:lstStyle/>
        <a:p>
          <a:r>
            <a:rPr lang="en-AU" sz="1600" b="1" dirty="0" smtClean="0">
              <a:solidFill>
                <a:schemeClr val="tx1"/>
              </a:solidFill>
            </a:rPr>
            <a:t>Review of NBN non-commercial services </a:t>
          </a:r>
          <a:endParaRPr lang="en-AU" sz="1600" dirty="0">
            <a:solidFill>
              <a:schemeClr val="tx1"/>
            </a:solidFill>
          </a:endParaRPr>
        </a:p>
      </dgm:t>
    </dgm:pt>
    <dgm:pt modelId="{023CBB67-5D19-45EE-8F27-88FC36E67B53}" type="parTrans" cxnId="{3FC260B5-4808-4898-A296-4069FD8579D6}">
      <dgm:prSet/>
      <dgm:spPr/>
      <dgm:t>
        <a:bodyPr/>
        <a:lstStyle/>
        <a:p>
          <a:endParaRPr lang="en-AU"/>
        </a:p>
      </dgm:t>
    </dgm:pt>
    <dgm:pt modelId="{952A69DF-78D2-432E-8B4C-1C65ADF8E754}" type="sibTrans" cxnId="{3FC260B5-4808-4898-A296-4069FD8579D6}">
      <dgm:prSet/>
      <dgm:spPr/>
      <dgm:t>
        <a:bodyPr/>
        <a:lstStyle/>
        <a:p>
          <a:endParaRPr lang="en-AU"/>
        </a:p>
      </dgm:t>
    </dgm:pt>
    <dgm:pt modelId="{61A58B1F-68FA-45CA-A95C-4789937A5CD1}">
      <dgm:prSet phldrT="[Text]"/>
      <dgm:spPr>
        <a:solidFill>
          <a:srgbClr val="FA961F"/>
        </a:solidFill>
      </dgm:spPr>
      <dgm:t>
        <a:bodyPr lIns="540000" rIns="540000"/>
        <a:lstStyle/>
        <a:p>
          <a:r>
            <a:rPr lang="en-AU" b="1" dirty="0" smtClean="0">
              <a:solidFill>
                <a:schemeClr val="tx1"/>
              </a:solidFill>
            </a:rPr>
            <a:t>Magnitude of cross-subsidy</a:t>
          </a:r>
          <a:endParaRPr lang="en-AU" b="1" dirty="0">
            <a:solidFill>
              <a:schemeClr val="tx1"/>
            </a:solidFill>
          </a:endParaRPr>
        </a:p>
      </dgm:t>
    </dgm:pt>
    <dgm:pt modelId="{3FC26588-6D08-4137-8937-DA49AB8D9F01}" type="parTrans" cxnId="{94DF3618-07A6-4C4C-AEB5-AED3DB53D83C}">
      <dgm:prSet/>
      <dgm:spPr/>
      <dgm:t>
        <a:bodyPr/>
        <a:lstStyle/>
        <a:p>
          <a:endParaRPr lang="en-AU"/>
        </a:p>
      </dgm:t>
    </dgm:pt>
    <dgm:pt modelId="{AEB4A7DD-E893-434A-BAFD-CDE3B5CCF4FF}" type="sibTrans" cxnId="{94DF3618-07A6-4C4C-AEB5-AED3DB53D83C}">
      <dgm:prSet/>
      <dgm:spPr/>
      <dgm:t>
        <a:bodyPr/>
        <a:lstStyle/>
        <a:p>
          <a:endParaRPr lang="en-AU"/>
        </a:p>
      </dgm:t>
    </dgm:pt>
    <dgm:pt modelId="{91CC5EFB-18C0-4343-9F5A-28A9331E791A}">
      <dgm:prSet phldrT="[Text]" custT="1"/>
      <dgm:spPr>
        <a:solidFill>
          <a:srgbClr val="AB0F14"/>
        </a:solidFill>
      </dgm:spPr>
      <dgm:t>
        <a:bodyPr/>
        <a:lstStyle/>
        <a:p>
          <a:r>
            <a:rPr lang="en-AU" sz="1600" b="1" dirty="0" smtClean="0"/>
            <a:t>Reducing regulatory burden</a:t>
          </a:r>
          <a:endParaRPr lang="en-AU" sz="1600" b="1" dirty="0">
            <a:solidFill>
              <a:schemeClr val="bg1"/>
            </a:solidFill>
          </a:endParaRPr>
        </a:p>
      </dgm:t>
    </dgm:pt>
    <dgm:pt modelId="{9B5B041F-84D6-4DA7-9D83-CB75ABE97208}" type="parTrans" cxnId="{013762DE-D0D9-41D0-8582-1846746B09D6}">
      <dgm:prSet/>
      <dgm:spPr/>
      <dgm:t>
        <a:bodyPr/>
        <a:lstStyle/>
        <a:p>
          <a:endParaRPr lang="en-AU"/>
        </a:p>
      </dgm:t>
    </dgm:pt>
    <dgm:pt modelId="{293266BE-092B-4801-9AF6-0D63C22ABAEB}" type="sibTrans" cxnId="{013762DE-D0D9-41D0-8582-1846746B09D6}">
      <dgm:prSet/>
      <dgm:spPr/>
      <dgm:t>
        <a:bodyPr/>
        <a:lstStyle/>
        <a:p>
          <a:endParaRPr lang="en-AU"/>
        </a:p>
      </dgm:t>
    </dgm:pt>
    <dgm:pt modelId="{69B50AE3-4F66-4F82-AD3F-633AC2F455D1}">
      <dgm:prSet phldrT="[Text]" custT="1"/>
      <dgm:spPr>
        <a:solidFill>
          <a:srgbClr val="0E293A"/>
        </a:solidFill>
      </dgm:spPr>
      <dgm:t>
        <a:bodyPr/>
        <a:lstStyle/>
        <a:p>
          <a:r>
            <a:rPr lang="en-AU" sz="1600" b="1" dirty="0" smtClean="0">
              <a:solidFill>
                <a:schemeClr val="bg1"/>
              </a:solidFill>
            </a:rPr>
            <a:t>Joint review of ICT statistics with the ABS </a:t>
          </a:r>
          <a:endParaRPr lang="en-AU" sz="1600" dirty="0">
            <a:solidFill>
              <a:schemeClr val="bg1"/>
            </a:solidFill>
          </a:endParaRPr>
        </a:p>
      </dgm:t>
    </dgm:pt>
    <dgm:pt modelId="{10A29BED-8019-4043-869F-7C9535BA6A08}" type="parTrans" cxnId="{2DF10E1B-20E2-41AF-9C97-2F79E2F2598A}">
      <dgm:prSet/>
      <dgm:spPr/>
      <dgm:t>
        <a:bodyPr/>
        <a:lstStyle/>
        <a:p>
          <a:endParaRPr lang="en-AU"/>
        </a:p>
      </dgm:t>
    </dgm:pt>
    <dgm:pt modelId="{F1C3F43D-EF1A-4277-B72A-66F04391C525}" type="sibTrans" cxnId="{2DF10E1B-20E2-41AF-9C97-2F79E2F2598A}">
      <dgm:prSet/>
      <dgm:spPr/>
      <dgm:t>
        <a:bodyPr/>
        <a:lstStyle/>
        <a:p>
          <a:endParaRPr lang="en-AU"/>
        </a:p>
      </dgm:t>
    </dgm:pt>
    <dgm:pt modelId="{1061DF7E-1DEC-47EE-AF24-0AD5C342684E}">
      <dgm:prSet phldrT="[Text]"/>
      <dgm:spPr>
        <a:solidFill>
          <a:srgbClr val="AB0F14"/>
        </a:solidFill>
      </dgm:spPr>
      <dgm:t>
        <a:bodyPr lIns="540000" rIns="540000"/>
        <a:lstStyle/>
        <a:p>
          <a:r>
            <a:rPr lang="en-AU" b="1" dirty="0" smtClean="0">
              <a:solidFill>
                <a:schemeClr val="bg1"/>
              </a:solidFill>
            </a:rPr>
            <a:t>Investigate opportunities to reduce burden imposed on business through government collecting data</a:t>
          </a:r>
          <a:endParaRPr lang="en-AU" b="1" dirty="0">
            <a:solidFill>
              <a:schemeClr val="bg1"/>
            </a:solidFill>
          </a:endParaRPr>
        </a:p>
      </dgm:t>
    </dgm:pt>
    <dgm:pt modelId="{462ECF48-9D07-4F71-A3CD-71D38E0A6A4F}" type="parTrans" cxnId="{683F2675-10FD-4F4C-AE0D-FBE838635F8E}">
      <dgm:prSet/>
      <dgm:spPr/>
      <dgm:t>
        <a:bodyPr/>
        <a:lstStyle/>
        <a:p>
          <a:endParaRPr lang="en-AU"/>
        </a:p>
      </dgm:t>
    </dgm:pt>
    <dgm:pt modelId="{B6BD35AC-151A-41E7-B45E-796CBFEA8501}" type="sibTrans" cxnId="{683F2675-10FD-4F4C-AE0D-FBE838635F8E}">
      <dgm:prSet/>
      <dgm:spPr/>
      <dgm:t>
        <a:bodyPr/>
        <a:lstStyle/>
        <a:p>
          <a:endParaRPr lang="en-AU"/>
        </a:p>
      </dgm:t>
    </dgm:pt>
    <dgm:pt modelId="{2F5B899E-3EA2-4B21-9E54-CB915D967A8C}">
      <dgm:prSet phldrT="[Text]"/>
      <dgm:spPr>
        <a:solidFill>
          <a:srgbClr val="0E293A"/>
        </a:solidFill>
      </dgm:spPr>
      <dgm:t>
        <a:bodyPr lIns="540000" rIns="540000"/>
        <a:lstStyle/>
        <a:p>
          <a:r>
            <a:rPr lang="en-AU" b="1" dirty="0" smtClean="0">
              <a:solidFill>
                <a:schemeClr val="bg1"/>
              </a:solidFill>
            </a:rPr>
            <a:t>Improve data available for policy development and decision-makers in the digital economy</a:t>
          </a:r>
          <a:endParaRPr lang="en-AU" b="1" dirty="0">
            <a:solidFill>
              <a:schemeClr val="bg1"/>
            </a:solidFill>
          </a:endParaRPr>
        </a:p>
      </dgm:t>
    </dgm:pt>
    <dgm:pt modelId="{A383E8AC-E65A-4BB2-A918-E7CEA7A613BB}" type="parTrans" cxnId="{17BA65AF-164D-4EAB-A162-0B88341BE7D8}">
      <dgm:prSet/>
      <dgm:spPr/>
      <dgm:t>
        <a:bodyPr/>
        <a:lstStyle/>
        <a:p>
          <a:endParaRPr lang="en-AU"/>
        </a:p>
      </dgm:t>
    </dgm:pt>
    <dgm:pt modelId="{8B01CFB8-A67D-4D8C-9139-A790A177C9E5}" type="sibTrans" cxnId="{17BA65AF-164D-4EAB-A162-0B88341BE7D8}">
      <dgm:prSet/>
      <dgm:spPr/>
      <dgm:t>
        <a:bodyPr/>
        <a:lstStyle/>
        <a:p>
          <a:endParaRPr lang="en-AU"/>
        </a:p>
      </dgm:t>
    </dgm:pt>
    <dgm:pt modelId="{3752AB45-D4F4-487F-974B-6084DA406787}" type="pres">
      <dgm:prSet presAssocID="{F103205D-BC59-462C-A670-EEC9154C1EDF}" presName="linear" presStyleCnt="0">
        <dgm:presLayoutVars>
          <dgm:dir/>
          <dgm:animLvl val="lvl"/>
          <dgm:resizeHandles val="exact"/>
        </dgm:presLayoutVars>
      </dgm:prSet>
      <dgm:spPr/>
      <dgm:t>
        <a:bodyPr/>
        <a:lstStyle/>
        <a:p>
          <a:endParaRPr lang="en-AU"/>
        </a:p>
      </dgm:t>
    </dgm:pt>
    <dgm:pt modelId="{651ED29D-9898-4B6F-A733-19D20D457836}" type="pres">
      <dgm:prSet presAssocID="{3DA4CC8A-8515-4948-9A63-34E0BFC2420B}" presName="parentLin" presStyleCnt="0"/>
      <dgm:spPr/>
    </dgm:pt>
    <dgm:pt modelId="{C5BC44D5-74E6-4DF6-98CB-5A12C131C563}" type="pres">
      <dgm:prSet presAssocID="{3DA4CC8A-8515-4948-9A63-34E0BFC2420B}" presName="parentLeftMargin" presStyleLbl="node1" presStyleIdx="0" presStyleCnt="4"/>
      <dgm:spPr/>
      <dgm:t>
        <a:bodyPr/>
        <a:lstStyle/>
        <a:p>
          <a:endParaRPr lang="en-AU"/>
        </a:p>
      </dgm:t>
    </dgm:pt>
    <dgm:pt modelId="{1AD3A53F-C28E-4951-B4DB-EB545141F6C0}" type="pres">
      <dgm:prSet presAssocID="{3DA4CC8A-8515-4948-9A63-34E0BFC2420B}" presName="parentText" presStyleLbl="node1" presStyleIdx="0" presStyleCnt="4">
        <dgm:presLayoutVars>
          <dgm:chMax val="0"/>
          <dgm:bulletEnabled val="1"/>
        </dgm:presLayoutVars>
      </dgm:prSet>
      <dgm:spPr/>
      <dgm:t>
        <a:bodyPr/>
        <a:lstStyle/>
        <a:p>
          <a:endParaRPr lang="en-AU"/>
        </a:p>
      </dgm:t>
    </dgm:pt>
    <dgm:pt modelId="{73E02881-5237-4373-B357-51D6EDD9EE32}" type="pres">
      <dgm:prSet presAssocID="{3DA4CC8A-8515-4948-9A63-34E0BFC2420B}" presName="negativeSpace" presStyleCnt="0"/>
      <dgm:spPr/>
    </dgm:pt>
    <dgm:pt modelId="{0E550A2F-5C0B-439B-8DD0-2852833D958B}" type="pres">
      <dgm:prSet presAssocID="{3DA4CC8A-8515-4948-9A63-34E0BFC2420B}" presName="childText" presStyleLbl="conFgAcc1" presStyleIdx="0" presStyleCnt="4" custLinFactNeighborX="820">
        <dgm:presLayoutVars>
          <dgm:bulletEnabled val="1"/>
        </dgm:presLayoutVars>
      </dgm:prSet>
      <dgm:spPr/>
      <dgm:t>
        <a:bodyPr/>
        <a:lstStyle/>
        <a:p>
          <a:endParaRPr lang="en-AU"/>
        </a:p>
      </dgm:t>
    </dgm:pt>
    <dgm:pt modelId="{347669CF-A9CE-4CF5-8784-64FD8F6CD893}" type="pres">
      <dgm:prSet presAssocID="{91E7DBDE-0561-48AF-9D48-F9D9946B9B26}" presName="spaceBetweenRectangles" presStyleCnt="0"/>
      <dgm:spPr/>
    </dgm:pt>
    <dgm:pt modelId="{BAAD5F61-65B4-4931-AB7E-21658EE35150}" type="pres">
      <dgm:prSet presAssocID="{2DFD230C-1387-42A1-98D9-C83022B78A6D}" presName="parentLin" presStyleCnt="0"/>
      <dgm:spPr/>
    </dgm:pt>
    <dgm:pt modelId="{E6EB8574-FC79-4689-AE47-90CC303194ED}" type="pres">
      <dgm:prSet presAssocID="{2DFD230C-1387-42A1-98D9-C83022B78A6D}" presName="parentLeftMargin" presStyleLbl="node1" presStyleIdx="0" presStyleCnt="4"/>
      <dgm:spPr/>
      <dgm:t>
        <a:bodyPr/>
        <a:lstStyle/>
        <a:p>
          <a:endParaRPr lang="en-AU"/>
        </a:p>
      </dgm:t>
    </dgm:pt>
    <dgm:pt modelId="{CC6335E8-6C41-4449-AF3E-75243331F2A3}" type="pres">
      <dgm:prSet presAssocID="{2DFD230C-1387-42A1-98D9-C83022B78A6D}" presName="parentText" presStyleLbl="node1" presStyleIdx="1" presStyleCnt="4">
        <dgm:presLayoutVars>
          <dgm:chMax val="0"/>
          <dgm:bulletEnabled val="1"/>
        </dgm:presLayoutVars>
      </dgm:prSet>
      <dgm:spPr/>
      <dgm:t>
        <a:bodyPr/>
        <a:lstStyle/>
        <a:p>
          <a:endParaRPr lang="en-AU"/>
        </a:p>
      </dgm:t>
    </dgm:pt>
    <dgm:pt modelId="{797C6FF4-E3DA-419E-B023-AF419486AB10}" type="pres">
      <dgm:prSet presAssocID="{2DFD230C-1387-42A1-98D9-C83022B78A6D}" presName="negativeSpace" presStyleCnt="0"/>
      <dgm:spPr/>
    </dgm:pt>
    <dgm:pt modelId="{D773CAA0-14BF-43BB-B306-B3CE8DF51DB9}" type="pres">
      <dgm:prSet presAssocID="{2DFD230C-1387-42A1-98D9-C83022B78A6D}" presName="childText" presStyleLbl="conFgAcc1" presStyleIdx="1" presStyleCnt="4">
        <dgm:presLayoutVars>
          <dgm:bulletEnabled val="1"/>
        </dgm:presLayoutVars>
      </dgm:prSet>
      <dgm:spPr/>
      <dgm:t>
        <a:bodyPr/>
        <a:lstStyle/>
        <a:p>
          <a:endParaRPr lang="en-AU"/>
        </a:p>
      </dgm:t>
    </dgm:pt>
    <dgm:pt modelId="{830A382A-AB95-4020-A414-9634E1AE1AAB}" type="pres">
      <dgm:prSet presAssocID="{952A69DF-78D2-432E-8B4C-1C65ADF8E754}" presName="spaceBetweenRectangles" presStyleCnt="0"/>
      <dgm:spPr/>
    </dgm:pt>
    <dgm:pt modelId="{A08FC9B2-B8D9-46B5-912A-098685403FB8}" type="pres">
      <dgm:prSet presAssocID="{91CC5EFB-18C0-4343-9F5A-28A9331E791A}" presName="parentLin" presStyleCnt="0"/>
      <dgm:spPr/>
    </dgm:pt>
    <dgm:pt modelId="{3A5369CE-2448-4009-BDF0-8E43E585737A}" type="pres">
      <dgm:prSet presAssocID="{91CC5EFB-18C0-4343-9F5A-28A9331E791A}" presName="parentLeftMargin" presStyleLbl="node1" presStyleIdx="1" presStyleCnt="4"/>
      <dgm:spPr/>
      <dgm:t>
        <a:bodyPr/>
        <a:lstStyle/>
        <a:p>
          <a:endParaRPr lang="en-AU"/>
        </a:p>
      </dgm:t>
    </dgm:pt>
    <dgm:pt modelId="{C242B99C-E406-4080-92E1-88D0C0C5FC1C}" type="pres">
      <dgm:prSet presAssocID="{91CC5EFB-18C0-4343-9F5A-28A9331E791A}" presName="parentText" presStyleLbl="node1" presStyleIdx="2" presStyleCnt="4">
        <dgm:presLayoutVars>
          <dgm:chMax val="0"/>
          <dgm:bulletEnabled val="1"/>
        </dgm:presLayoutVars>
      </dgm:prSet>
      <dgm:spPr/>
      <dgm:t>
        <a:bodyPr/>
        <a:lstStyle/>
        <a:p>
          <a:endParaRPr lang="en-AU"/>
        </a:p>
      </dgm:t>
    </dgm:pt>
    <dgm:pt modelId="{6FDDCABF-577B-4E37-BBBF-117304DA6980}" type="pres">
      <dgm:prSet presAssocID="{91CC5EFB-18C0-4343-9F5A-28A9331E791A}" presName="negativeSpace" presStyleCnt="0"/>
      <dgm:spPr/>
    </dgm:pt>
    <dgm:pt modelId="{8E0E9DC2-638A-4007-98B8-388B087984FE}" type="pres">
      <dgm:prSet presAssocID="{91CC5EFB-18C0-4343-9F5A-28A9331E791A}" presName="childText" presStyleLbl="conFgAcc1" presStyleIdx="2" presStyleCnt="4">
        <dgm:presLayoutVars>
          <dgm:bulletEnabled val="1"/>
        </dgm:presLayoutVars>
      </dgm:prSet>
      <dgm:spPr/>
      <dgm:t>
        <a:bodyPr/>
        <a:lstStyle/>
        <a:p>
          <a:endParaRPr lang="en-AU"/>
        </a:p>
      </dgm:t>
    </dgm:pt>
    <dgm:pt modelId="{0026B22C-DC29-43AD-9DE6-26671AB04B1B}" type="pres">
      <dgm:prSet presAssocID="{293266BE-092B-4801-9AF6-0D63C22ABAEB}" presName="spaceBetweenRectangles" presStyleCnt="0"/>
      <dgm:spPr/>
    </dgm:pt>
    <dgm:pt modelId="{211368B9-529F-4E73-B92D-EB41F6A40480}" type="pres">
      <dgm:prSet presAssocID="{69B50AE3-4F66-4F82-AD3F-633AC2F455D1}" presName="parentLin" presStyleCnt="0"/>
      <dgm:spPr/>
    </dgm:pt>
    <dgm:pt modelId="{0DDC7137-419A-4755-8FCA-BD6D5E4AF2A9}" type="pres">
      <dgm:prSet presAssocID="{69B50AE3-4F66-4F82-AD3F-633AC2F455D1}" presName="parentLeftMargin" presStyleLbl="node1" presStyleIdx="2" presStyleCnt="4"/>
      <dgm:spPr/>
      <dgm:t>
        <a:bodyPr/>
        <a:lstStyle/>
        <a:p>
          <a:endParaRPr lang="en-AU"/>
        </a:p>
      </dgm:t>
    </dgm:pt>
    <dgm:pt modelId="{89715F82-618D-43C0-9BBE-3CC54D5BC02E}" type="pres">
      <dgm:prSet presAssocID="{69B50AE3-4F66-4F82-AD3F-633AC2F455D1}" presName="parentText" presStyleLbl="node1" presStyleIdx="3" presStyleCnt="4">
        <dgm:presLayoutVars>
          <dgm:chMax val="0"/>
          <dgm:bulletEnabled val="1"/>
        </dgm:presLayoutVars>
      </dgm:prSet>
      <dgm:spPr/>
      <dgm:t>
        <a:bodyPr/>
        <a:lstStyle/>
        <a:p>
          <a:endParaRPr lang="en-AU"/>
        </a:p>
      </dgm:t>
    </dgm:pt>
    <dgm:pt modelId="{6B360338-FB93-4AFF-B9FA-AE7800C62EAC}" type="pres">
      <dgm:prSet presAssocID="{69B50AE3-4F66-4F82-AD3F-633AC2F455D1}" presName="negativeSpace" presStyleCnt="0"/>
      <dgm:spPr/>
    </dgm:pt>
    <dgm:pt modelId="{64F243F5-6A2C-4F8F-9BB5-9F883C1E9D4E}" type="pres">
      <dgm:prSet presAssocID="{69B50AE3-4F66-4F82-AD3F-633AC2F455D1}" presName="childText" presStyleLbl="conFgAcc1" presStyleIdx="3" presStyleCnt="4">
        <dgm:presLayoutVars>
          <dgm:bulletEnabled val="1"/>
        </dgm:presLayoutVars>
      </dgm:prSet>
      <dgm:spPr/>
      <dgm:t>
        <a:bodyPr/>
        <a:lstStyle/>
        <a:p>
          <a:endParaRPr lang="en-AU"/>
        </a:p>
      </dgm:t>
    </dgm:pt>
  </dgm:ptLst>
  <dgm:cxnLst>
    <dgm:cxn modelId="{EA7593CD-61B9-41ED-A6D0-B0938DB897D6}" type="presOf" srcId="{2DFD230C-1387-42A1-98D9-C83022B78A6D}" destId="{E6EB8574-FC79-4689-AE47-90CC303194ED}" srcOrd="0" destOrd="0" presId="urn:microsoft.com/office/officeart/2005/8/layout/list1"/>
    <dgm:cxn modelId="{C75350BC-1CF3-4E1B-A5D8-4F9952DB048C}" type="presOf" srcId="{3DA4CC8A-8515-4948-9A63-34E0BFC2420B}" destId="{1AD3A53F-C28E-4951-B4DB-EB545141F6C0}" srcOrd="1" destOrd="0" presId="urn:microsoft.com/office/officeart/2005/8/layout/list1"/>
    <dgm:cxn modelId="{B8A04AF0-8FE1-40AB-A23A-6C8267CF88B5}" type="presOf" srcId="{DCDE7346-04B7-49A0-92AE-9567950EBDC0}" destId="{0E550A2F-5C0B-439B-8DD0-2852833D958B}" srcOrd="0" destOrd="0" presId="urn:microsoft.com/office/officeart/2005/8/layout/list1"/>
    <dgm:cxn modelId="{17BA65AF-164D-4EAB-A162-0B88341BE7D8}" srcId="{69B50AE3-4F66-4F82-AD3F-633AC2F455D1}" destId="{2F5B899E-3EA2-4B21-9E54-CB915D967A8C}" srcOrd="0" destOrd="0" parTransId="{A383E8AC-E65A-4BB2-A918-E7CEA7A613BB}" sibTransId="{8B01CFB8-A67D-4D8C-9139-A790A177C9E5}"/>
    <dgm:cxn modelId="{683F2675-10FD-4F4C-AE0D-FBE838635F8E}" srcId="{91CC5EFB-18C0-4343-9F5A-28A9331E791A}" destId="{1061DF7E-1DEC-47EE-AF24-0AD5C342684E}" srcOrd="0" destOrd="0" parTransId="{462ECF48-9D07-4F71-A3CD-71D38E0A6A4F}" sibTransId="{B6BD35AC-151A-41E7-B45E-796CBFEA8501}"/>
    <dgm:cxn modelId="{0ADBA11D-2BDC-4DD0-B656-F6ADE4EC9AFC}" type="presOf" srcId="{3DA4CC8A-8515-4948-9A63-34E0BFC2420B}" destId="{C5BC44D5-74E6-4DF6-98CB-5A12C131C563}" srcOrd="0" destOrd="0" presId="urn:microsoft.com/office/officeart/2005/8/layout/list1"/>
    <dgm:cxn modelId="{3FC260B5-4808-4898-A296-4069FD8579D6}" srcId="{F103205D-BC59-462C-A670-EEC9154C1EDF}" destId="{2DFD230C-1387-42A1-98D9-C83022B78A6D}" srcOrd="1" destOrd="0" parTransId="{023CBB67-5D19-45EE-8F27-88FC36E67B53}" sibTransId="{952A69DF-78D2-432E-8B4C-1C65ADF8E754}"/>
    <dgm:cxn modelId="{94DF3618-07A6-4C4C-AEB5-AED3DB53D83C}" srcId="{2DFD230C-1387-42A1-98D9-C83022B78A6D}" destId="{61A58B1F-68FA-45CA-A95C-4789937A5CD1}" srcOrd="0" destOrd="0" parTransId="{3FC26588-6D08-4137-8937-DA49AB8D9F01}" sibTransId="{AEB4A7DD-E893-434A-BAFD-CDE3B5CCF4FF}"/>
    <dgm:cxn modelId="{E7BC5E88-15BD-4FA6-AB35-899461E027C2}" srcId="{F103205D-BC59-462C-A670-EEC9154C1EDF}" destId="{3DA4CC8A-8515-4948-9A63-34E0BFC2420B}" srcOrd="0" destOrd="0" parTransId="{CE39607F-1E38-4651-AA34-A4D4EB902B2F}" sibTransId="{91E7DBDE-0561-48AF-9D48-F9D9946B9B26}"/>
    <dgm:cxn modelId="{A10A9988-AFA0-4BF6-B731-9A65A67E85D0}" type="presOf" srcId="{91CC5EFB-18C0-4343-9F5A-28A9331E791A}" destId="{C242B99C-E406-4080-92E1-88D0C0C5FC1C}" srcOrd="1" destOrd="0" presId="urn:microsoft.com/office/officeart/2005/8/layout/list1"/>
    <dgm:cxn modelId="{861205E8-6BC5-4667-9858-CD219683B46B}" type="presOf" srcId="{2DFD230C-1387-42A1-98D9-C83022B78A6D}" destId="{CC6335E8-6C41-4449-AF3E-75243331F2A3}" srcOrd="1" destOrd="0" presId="urn:microsoft.com/office/officeart/2005/8/layout/list1"/>
    <dgm:cxn modelId="{6194F459-D386-47D0-94FD-79EA54141E0E}" srcId="{3DA4CC8A-8515-4948-9A63-34E0BFC2420B}" destId="{714E3C83-70FC-4231-B041-9EBC0357E14B}" srcOrd="1" destOrd="0" parTransId="{48309C90-661A-4960-ADD9-D595F2B430CF}" sibTransId="{3FE3FF99-E430-4A78-AD7F-A513F0EA132B}"/>
    <dgm:cxn modelId="{114083B9-A350-456A-A534-98816EB857B9}" type="presOf" srcId="{69B50AE3-4F66-4F82-AD3F-633AC2F455D1}" destId="{89715F82-618D-43C0-9BBE-3CC54D5BC02E}" srcOrd="1" destOrd="0" presId="urn:microsoft.com/office/officeart/2005/8/layout/list1"/>
    <dgm:cxn modelId="{1CE60732-6DD5-4121-BA5E-4BEDA93A210E}" type="presOf" srcId="{69B50AE3-4F66-4F82-AD3F-633AC2F455D1}" destId="{0DDC7137-419A-4755-8FCA-BD6D5E4AF2A9}" srcOrd="0" destOrd="0" presId="urn:microsoft.com/office/officeart/2005/8/layout/list1"/>
    <dgm:cxn modelId="{013762DE-D0D9-41D0-8582-1846746B09D6}" srcId="{F103205D-BC59-462C-A670-EEC9154C1EDF}" destId="{91CC5EFB-18C0-4343-9F5A-28A9331E791A}" srcOrd="2" destOrd="0" parTransId="{9B5B041F-84D6-4DA7-9D83-CB75ABE97208}" sibTransId="{293266BE-092B-4801-9AF6-0D63C22ABAEB}"/>
    <dgm:cxn modelId="{4113E54A-1A49-4D03-8631-CEE74F6312E7}" type="presOf" srcId="{2F5B899E-3EA2-4B21-9E54-CB915D967A8C}" destId="{64F243F5-6A2C-4F8F-9BB5-9F883C1E9D4E}" srcOrd="0" destOrd="0" presId="urn:microsoft.com/office/officeart/2005/8/layout/list1"/>
    <dgm:cxn modelId="{306DC7EE-9DBB-4D17-9B1C-3DFCE9B10AA7}" type="presOf" srcId="{61A58B1F-68FA-45CA-A95C-4789937A5CD1}" destId="{D773CAA0-14BF-43BB-B306-B3CE8DF51DB9}" srcOrd="0" destOrd="0" presId="urn:microsoft.com/office/officeart/2005/8/layout/list1"/>
    <dgm:cxn modelId="{ADC26549-F181-4EFA-82F7-8F46EC2A77B7}" type="presOf" srcId="{1061DF7E-1DEC-47EE-AF24-0AD5C342684E}" destId="{8E0E9DC2-638A-4007-98B8-388B087984FE}" srcOrd="0" destOrd="0" presId="urn:microsoft.com/office/officeart/2005/8/layout/list1"/>
    <dgm:cxn modelId="{AC48B87F-1CC7-4ADD-951E-13F487A94248}" type="presOf" srcId="{91CC5EFB-18C0-4343-9F5A-28A9331E791A}" destId="{3A5369CE-2448-4009-BDF0-8E43E585737A}" srcOrd="0" destOrd="0" presId="urn:microsoft.com/office/officeart/2005/8/layout/list1"/>
    <dgm:cxn modelId="{2DF10E1B-20E2-41AF-9C97-2F79E2F2598A}" srcId="{F103205D-BC59-462C-A670-EEC9154C1EDF}" destId="{69B50AE3-4F66-4F82-AD3F-633AC2F455D1}" srcOrd="3" destOrd="0" parTransId="{10A29BED-8019-4043-869F-7C9535BA6A08}" sibTransId="{F1C3F43D-EF1A-4277-B72A-66F04391C525}"/>
    <dgm:cxn modelId="{DA534BC8-B5E6-494F-B678-123C4A42492C}" type="presOf" srcId="{A9DC257C-211F-4F85-97EA-31A701E36563}" destId="{D773CAA0-14BF-43BB-B306-B3CE8DF51DB9}" srcOrd="0" destOrd="1" presId="urn:microsoft.com/office/officeart/2005/8/layout/list1"/>
    <dgm:cxn modelId="{8060D175-0966-484E-823D-7E964B329CB2}" srcId="{2DFD230C-1387-42A1-98D9-C83022B78A6D}" destId="{A9DC257C-211F-4F85-97EA-31A701E36563}" srcOrd="1" destOrd="0" parTransId="{CFF1E25E-1A00-4642-B381-DAF70AFE39E9}" sibTransId="{706D0752-417A-430F-AB45-01534AD572CE}"/>
    <dgm:cxn modelId="{24F499B0-00ED-46F3-BE37-DF9D0C7D1F0E}" type="presOf" srcId="{F103205D-BC59-462C-A670-EEC9154C1EDF}" destId="{3752AB45-D4F4-487F-974B-6084DA406787}" srcOrd="0" destOrd="0" presId="urn:microsoft.com/office/officeart/2005/8/layout/list1"/>
    <dgm:cxn modelId="{ECEEDC3C-DC1C-4B80-BD56-6B5FBC082D04}" srcId="{3DA4CC8A-8515-4948-9A63-34E0BFC2420B}" destId="{DCDE7346-04B7-49A0-92AE-9567950EBDC0}" srcOrd="0" destOrd="0" parTransId="{98F349A1-4657-4E56-8E39-BE2210534D9F}" sibTransId="{508C83B4-37D6-4A9B-BD56-68E08DFCA591}"/>
    <dgm:cxn modelId="{96C4479A-750B-4B1E-AE6D-C81B435137B2}" type="presOf" srcId="{714E3C83-70FC-4231-B041-9EBC0357E14B}" destId="{0E550A2F-5C0B-439B-8DD0-2852833D958B}" srcOrd="0" destOrd="1" presId="urn:microsoft.com/office/officeart/2005/8/layout/list1"/>
    <dgm:cxn modelId="{5C1C1DA2-12AB-4511-BC60-D51AD6C8DA86}" type="presParOf" srcId="{3752AB45-D4F4-487F-974B-6084DA406787}" destId="{651ED29D-9898-4B6F-A733-19D20D457836}" srcOrd="0" destOrd="0" presId="urn:microsoft.com/office/officeart/2005/8/layout/list1"/>
    <dgm:cxn modelId="{D8AD783D-8859-4D1F-B1CA-21C40F974601}" type="presParOf" srcId="{651ED29D-9898-4B6F-A733-19D20D457836}" destId="{C5BC44D5-74E6-4DF6-98CB-5A12C131C563}" srcOrd="0" destOrd="0" presId="urn:microsoft.com/office/officeart/2005/8/layout/list1"/>
    <dgm:cxn modelId="{F888CDD9-27BF-49E7-B2C2-A8C8C3A9D944}" type="presParOf" srcId="{651ED29D-9898-4B6F-A733-19D20D457836}" destId="{1AD3A53F-C28E-4951-B4DB-EB545141F6C0}" srcOrd="1" destOrd="0" presId="urn:microsoft.com/office/officeart/2005/8/layout/list1"/>
    <dgm:cxn modelId="{1C0DD260-C991-47EC-AE63-38B7C1BAA0BF}" type="presParOf" srcId="{3752AB45-D4F4-487F-974B-6084DA406787}" destId="{73E02881-5237-4373-B357-51D6EDD9EE32}" srcOrd="1" destOrd="0" presId="urn:microsoft.com/office/officeart/2005/8/layout/list1"/>
    <dgm:cxn modelId="{7133D2D7-4447-45CB-B3B1-03CAE29FE56D}" type="presParOf" srcId="{3752AB45-D4F4-487F-974B-6084DA406787}" destId="{0E550A2F-5C0B-439B-8DD0-2852833D958B}" srcOrd="2" destOrd="0" presId="urn:microsoft.com/office/officeart/2005/8/layout/list1"/>
    <dgm:cxn modelId="{50213878-C8A8-4B53-9D45-4344FC1DF679}" type="presParOf" srcId="{3752AB45-D4F4-487F-974B-6084DA406787}" destId="{347669CF-A9CE-4CF5-8784-64FD8F6CD893}" srcOrd="3" destOrd="0" presId="urn:microsoft.com/office/officeart/2005/8/layout/list1"/>
    <dgm:cxn modelId="{F610883D-361A-49F9-812F-6D58556F6D17}" type="presParOf" srcId="{3752AB45-D4F4-487F-974B-6084DA406787}" destId="{BAAD5F61-65B4-4931-AB7E-21658EE35150}" srcOrd="4" destOrd="0" presId="urn:microsoft.com/office/officeart/2005/8/layout/list1"/>
    <dgm:cxn modelId="{82A8B4F6-6A6F-40D0-87C1-5010B8BAA6C1}" type="presParOf" srcId="{BAAD5F61-65B4-4931-AB7E-21658EE35150}" destId="{E6EB8574-FC79-4689-AE47-90CC303194ED}" srcOrd="0" destOrd="0" presId="urn:microsoft.com/office/officeart/2005/8/layout/list1"/>
    <dgm:cxn modelId="{5CBAEDAA-49F0-4E4A-B514-092AC8D6F293}" type="presParOf" srcId="{BAAD5F61-65B4-4931-AB7E-21658EE35150}" destId="{CC6335E8-6C41-4449-AF3E-75243331F2A3}" srcOrd="1" destOrd="0" presId="urn:microsoft.com/office/officeart/2005/8/layout/list1"/>
    <dgm:cxn modelId="{3984FC86-94CB-4B28-AE4B-217CD2237A7C}" type="presParOf" srcId="{3752AB45-D4F4-487F-974B-6084DA406787}" destId="{797C6FF4-E3DA-419E-B023-AF419486AB10}" srcOrd="5" destOrd="0" presId="urn:microsoft.com/office/officeart/2005/8/layout/list1"/>
    <dgm:cxn modelId="{99EEC702-52CB-4A33-8C9D-8873D1C7535E}" type="presParOf" srcId="{3752AB45-D4F4-487F-974B-6084DA406787}" destId="{D773CAA0-14BF-43BB-B306-B3CE8DF51DB9}" srcOrd="6" destOrd="0" presId="urn:microsoft.com/office/officeart/2005/8/layout/list1"/>
    <dgm:cxn modelId="{5936D801-ECAB-4445-91F0-4BF881E9980B}" type="presParOf" srcId="{3752AB45-D4F4-487F-974B-6084DA406787}" destId="{830A382A-AB95-4020-A414-9634E1AE1AAB}" srcOrd="7" destOrd="0" presId="urn:microsoft.com/office/officeart/2005/8/layout/list1"/>
    <dgm:cxn modelId="{C08463D1-BB07-4D13-8A2D-F08FFBC3A372}" type="presParOf" srcId="{3752AB45-D4F4-487F-974B-6084DA406787}" destId="{A08FC9B2-B8D9-46B5-912A-098685403FB8}" srcOrd="8" destOrd="0" presId="urn:microsoft.com/office/officeart/2005/8/layout/list1"/>
    <dgm:cxn modelId="{41E5E5C1-F70B-490A-95C8-8F885C2BC497}" type="presParOf" srcId="{A08FC9B2-B8D9-46B5-912A-098685403FB8}" destId="{3A5369CE-2448-4009-BDF0-8E43E585737A}" srcOrd="0" destOrd="0" presId="urn:microsoft.com/office/officeart/2005/8/layout/list1"/>
    <dgm:cxn modelId="{C8BBC542-3E82-452B-A523-7FD2CEB40D89}" type="presParOf" srcId="{A08FC9B2-B8D9-46B5-912A-098685403FB8}" destId="{C242B99C-E406-4080-92E1-88D0C0C5FC1C}" srcOrd="1" destOrd="0" presId="urn:microsoft.com/office/officeart/2005/8/layout/list1"/>
    <dgm:cxn modelId="{DB9F14EA-D612-478E-B919-AEF6CB0832F4}" type="presParOf" srcId="{3752AB45-D4F4-487F-974B-6084DA406787}" destId="{6FDDCABF-577B-4E37-BBBF-117304DA6980}" srcOrd="9" destOrd="0" presId="urn:microsoft.com/office/officeart/2005/8/layout/list1"/>
    <dgm:cxn modelId="{585289CA-A5C4-4B11-A326-B171AEEF3BE4}" type="presParOf" srcId="{3752AB45-D4F4-487F-974B-6084DA406787}" destId="{8E0E9DC2-638A-4007-98B8-388B087984FE}" srcOrd="10" destOrd="0" presId="urn:microsoft.com/office/officeart/2005/8/layout/list1"/>
    <dgm:cxn modelId="{3F676CAF-6C48-4087-A6E5-E3BA6B47906C}" type="presParOf" srcId="{3752AB45-D4F4-487F-974B-6084DA406787}" destId="{0026B22C-DC29-43AD-9DE6-26671AB04B1B}" srcOrd="11" destOrd="0" presId="urn:microsoft.com/office/officeart/2005/8/layout/list1"/>
    <dgm:cxn modelId="{637E44FE-7EF0-4EA6-8B71-A2F9172D710B}" type="presParOf" srcId="{3752AB45-D4F4-487F-974B-6084DA406787}" destId="{211368B9-529F-4E73-B92D-EB41F6A40480}" srcOrd="12" destOrd="0" presId="urn:microsoft.com/office/officeart/2005/8/layout/list1"/>
    <dgm:cxn modelId="{F42832A0-D21E-4EF5-8A45-C8E98A2832F8}" type="presParOf" srcId="{211368B9-529F-4E73-B92D-EB41F6A40480}" destId="{0DDC7137-419A-4755-8FCA-BD6D5E4AF2A9}" srcOrd="0" destOrd="0" presId="urn:microsoft.com/office/officeart/2005/8/layout/list1"/>
    <dgm:cxn modelId="{FDFBD380-4188-4D20-A4F7-C920D41AB49E}" type="presParOf" srcId="{211368B9-529F-4E73-B92D-EB41F6A40480}" destId="{89715F82-618D-43C0-9BBE-3CC54D5BC02E}" srcOrd="1" destOrd="0" presId="urn:microsoft.com/office/officeart/2005/8/layout/list1"/>
    <dgm:cxn modelId="{E165774E-980A-46C2-B5E5-75F4DFB27271}" type="presParOf" srcId="{3752AB45-D4F4-487F-974B-6084DA406787}" destId="{6B360338-FB93-4AFF-B9FA-AE7800C62EAC}" srcOrd="13" destOrd="0" presId="urn:microsoft.com/office/officeart/2005/8/layout/list1"/>
    <dgm:cxn modelId="{568C4660-0ED7-4743-9FEE-9D2FF2464006}" type="presParOf" srcId="{3752AB45-D4F4-487F-974B-6084DA406787}" destId="{64F243F5-6A2C-4F8F-9BB5-9F883C1E9D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02607A4-7750-45BD-B433-DD4E94D2E7DB}"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AU"/>
        </a:p>
      </dgm:t>
    </dgm:pt>
    <dgm:pt modelId="{99A18290-B3DF-4FDC-934B-E34B11341FB5}">
      <dgm:prSet phldrT="[Text]" custT="1"/>
      <dgm:spPr>
        <a:solidFill>
          <a:srgbClr val="AB0F14"/>
        </a:solidFill>
      </dgm:spPr>
      <dgm:t>
        <a:bodyPr/>
        <a:lstStyle/>
        <a:p>
          <a:r>
            <a:rPr lang="en-AU" sz="2800" dirty="0" smtClean="0"/>
            <a:t>Purpose</a:t>
          </a:r>
          <a:endParaRPr lang="en-AU" sz="2800" dirty="0"/>
        </a:p>
      </dgm:t>
    </dgm:pt>
    <dgm:pt modelId="{638EE734-582A-414C-AAC0-E7179DAB46EE}" type="parTrans" cxnId="{32314115-4ADA-4103-BDD1-D0B7C9DC7B4E}">
      <dgm:prSet/>
      <dgm:spPr/>
      <dgm:t>
        <a:bodyPr/>
        <a:lstStyle/>
        <a:p>
          <a:endParaRPr lang="en-AU"/>
        </a:p>
      </dgm:t>
    </dgm:pt>
    <dgm:pt modelId="{FEE2AA43-E15F-47B2-A6EC-41DAB597E217}" type="sibTrans" cxnId="{32314115-4ADA-4103-BDD1-D0B7C9DC7B4E}">
      <dgm:prSet/>
      <dgm:spPr/>
      <dgm:t>
        <a:bodyPr/>
        <a:lstStyle/>
        <a:p>
          <a:endParaRPr lang="en-AU"/>
        </a:p>
      </dgm:t>
    </dgm:pt>
    <dgm:pt modelId="{04AB77E4-6737-4A07-89B0-9623D85ECB91}">
      <dgm:prSet phldrT="[Text]" custT="1"/>
      <dgm:spPr>
        <a:solidFill>
          <a:srgbClr val="FFCB05">
            <a:alpha val="90000"/>
          </a:srgbClr>
        </a:solidFill>
        <a:ln>
          <a:solidFill>
            <a:srgbClr val="AB0F14">
              <a:alpha val="90000"/>
            </a:srgbClr>
          </a:solidFill>
        </a:ln>
      </dgm:spPr>
      <dgm:t>
        <a:bodyPr/>
        <a:lstStyle/>
        <a:p>
          <a:r>
            <a:rPr lang="en-AU" sz="1800" dirty="0" smtClean="0"/>
            <a:t>To develop improved capacity to identify and analyse emerging issues and trends in the sector</a:t>
          </a:r>
          <a:endParaRPr lang="en-AU" sz="1800" dirty="0"/>
        </a:p>
      </dgm:t>
    </dgm:pt>
    <dgm:pt modelId="{3AF6C6E0-356C-4335-A60C-9863BA15A6F4}" type="parTrans" cxnId="{AF6A3818-BA38-49E3-A89B-20E2612403ED}">
      <dgm:prSet/>
      <dgm:spPr>
        <a:solidFill>
          <a:srgbClr val="0E293A"/>
        </a:solidFill>
      </dgm:spPr>
      <dgm:t>
        <a:bodyPr/>
        <a:lstStyle/>
        <a:p>
          <a:endParaRPr lang="en-AU"/>
        </a:p>
      </dgm:t>
    </dgm:pt>
    <dgm:pt modelId="{FC64BEF4-C119-4195-AD30-69E3663898B5}" type="sibTrans" cxnId="{AF6A3818-BA38-49E3-A89B-20E2612403ED}">
      <dgm:prSet/>
      <dgm:spPr/>
      <dgm:t>
        <a:bodyPr/>
        <a:lstStyle/>
        <a:p>
          <a:endParaRPr lang="en-AU"/>
        </a:p>
      </dgm:t>
    </dgm:pt>
    <dgm:pt modelId="{CC70DE4C-9AC2-4503-B1B3-9C4F14C4F643}">
      <dgm:prSet phldrT="[Text]" custT="1"/>
      <dgm:spPr>
        <a:solidFill>
          <a:srgbClr val="AB0F14"/>
        </a:solidFill>
      </dgm:spPr>
      <dgm:t>
        <a:bodyPr/>
        <a:lstStyle/>
        <a:p>
          <a:r>
            <a:rPr lang="en-AU" sz="2800" dirty="0" smtClean="0"/>
            <a:t>Project goals</a:t>
          </a:r>
          <a:endParaRPr lang="en-AU" sz="2800" dirty="0"/>
        </a:p>
      </dgm:t>
    </dgm:pt>
    <dgm:pt modelId="{0EEC15B2-EE01-46E0-A2C1-3F7F5450FEFE}" type="parTrans" cxnId="{F5A9D0E3-224C-4ED0-AB02-8EB760DDD7C3}">
      <dgm:prSet/>
      <dgm:spPr/>
      <dgm:t>
        <a:bodyPr/>
        <a:lstStyle/>
        <a:p>
          <a:endParaRPr lang="en-AU"/>
        </a:p>
      </dgm:t>
    </dgm:pt>
    <dgm:pt modelId="{9B30298A-A18A-46AC-8333-4076A6072EBB}" type="sibTrans" cxnId="{F5A9D0E3-224C-4ED0-AB02-8EB760DDD7C3}">
      <dgm:prSet/>
      <dgm:spPr/>
      <dgm:t>
        <a:bodyPr/>
        <a:lstStyle/>
        <a:p>
          <a:endParaRPr lang="en-AU"/>
        </a:p>
      </dgm:t>
    </dgm:pt>
    <dgm:pt modelId="{9FAE7A04-C247-496C-A2C5-E94B5548F8EF}">
      <dgm:prSet phldrT="[Text]"/>
      <dgm:spPr>
        <a:solidFill>
          <a:srgbClr val="FB941F">
            <a:alpha val="90000"/>
          </a:srgbClr>
        </a:solidFill>
        <a:ln>
          <a:solidFill>
            <a:srgbClr val="FB941F">
              <a:alpha val="90000"/>
            </a:srgbClr>
          </a:solidFill>
        </a:ln>
      </dgm:spPr>
      <dgm:t>
        <a:bodyPr/>
        <a:lstStyle/>
        <a:p>
          <a:r>
            <a:rPr lang="en-AU" dirty="0" smtClean="0"/>
            <a:t>Present a regularly revised schematic of future trends and issues, and key change dynamics within the communications sector, and how these may impact on the department’s current planning and priorities</a:t>
          </a:r>
          <a:endParaRPr lang="en-AU" dirty="0"/>
        </a:p>
      </dgm:t>
    </dgm:pt>
    <dgm:pt modelId="{2C8644E8-CDDE-4C91-AA92-47C53ED6954E}" type="parTrans" cxnId="{9AF0E0C1-85B5-402A-BBC8-C60311AA1E36}">
      <dgm:prSet/>
      <dgm:spPr>
        <a:solidFill>
          <a:srgbClr val="0E293A"/>
        </a:solidFill>
      </dgm:spPr>
      <dgm:t>
        <a:bodyPr/>
        <a:lstStyle/>
        <a:p>
          <a:endParaRPr lang="en-AU"/>
        </a:p>
      </dgm:t>
    </dgm:pt>
    <dgm:pt modelId="{45D30F63-ABDB-449A-B05D-FE8BF08B2921}" type="sibTrans" cxnId="{9AF0E0C1-85B5-402A-BBC8-C60311AA1E36}">
      <dgm:prSet/>
      <dgm:spPr>
        <a:solidFill>
          <a:srgbClr val="0E293A"/>
        </a:solidFill>
      </dgm:spPr>
      <dgm:t>
        <a:bodyPr/>
        <a:lstStyle/>
        <a:p>
          <a:endParaRPr lang="en-AU"/>
        </a:p>
      </dgm:t>
    </dgm:pt>
    <dgm:pt modelId="{CD0A4A60-FB85-4C69-BDBA-0D1C4C4F2CB6}">
      <dgm:prSet/>
      <dgm:spPr>
        <a:solidFill>
          <a:srgbClr val="FB9520">
            <a:alpha val="90000"/>
          </a:srgbClr>
        </a:solidFill>
        <a:ln>
          <a:solidFill>
            <a:srgbClr val="AB0F14">
              <a:alpha val="90000"/>
            </a:srgbClr>
          </a:solidFill>
        </a:ln>
      </dgm:spPr>
      <dgm:t>
        <a:bodyPr/>
        <a:lstStyle/>
        <a:p>
          <a:r>
            <a:rPr lang="en-AU" dirty="0" smtClean="0"/>
            <a:t>Act as a reference point for future policy development and research priorities, and provide context on the state of the sector</a:t>
          </a:r>
          <a:endParaRPr lang="en-AU" dirty="0"/>
        </a:p>
      </dgm:t>
    </dgm:pt>
    <dgm:pt modelId="{8361DB4B-AC6E-45DE-8830-03408B2707A4}" type="parTrans" cxnId="{562FD3D0-B757-4CD2-A3CE-753AB9E3D911}">
      <dgm:prSet/>
      <dgm:spPr/>
      <dgm:t>
        <a:bodyPr/>
        <a:lstStyle/>
        <a:p>
          <a:endParaRPr lang="en-AU"/>
        </a:p>
      </dgm:t>
    </dgm:pt>
    <dgm:pt modelId="{0E789224-9EB2-4D4D-9E6C-777AEA00FB4E}" type="sibTrans" cxnId="{562FD3D0-B757-4CD2-A3CE-753AB9E3D911}">
      <dgm:prSet/>
      <dgm:spPr>
        <a:solidFill>
          <a:srgbClr val="0E293A"/>
        </a:solidFill>
      </dgm:spPr>
      <dgm:t>
        <a:bodyPr/>
        <a:lstStyle/>
        <a:p>
          <a:endParaRPr lang="en-AU"/>
        </a:p>
      </dgm:t>
    </dgm:pt>
    <dgm:pt modelId="{79C37720-2C2F-43E4-963D-CD798887F094}">
      <dgm:prSet/>
      <dgm:spPr>
        <a:solidFill>
          <a:srgbClr val="FB9520">
            <a:alpha val="90000"/>
          </a:srgbClr>
        </a:solidFill>
        <a:ln>
          <a:solidFill>
            <a:srgbClr val="0E293A">
              <a:alpha val="90000"/>
            </a:srgbClr>
          </a:solidFill>
        </a:ln>
      </dgm:spPr>
      <dgm:t>
        <a:bodyPr/>
        <a:lstStyle/>
        <a:p>
          <a:r>
            <a:rPr lang="en-AU" dirty="0" smtClean="0"/>
            <a:t>Receive active engagement from stakeholders on key emerging issues and trends that ensures policy priorities remain relevant</a:t>
          </a:r>
          <a:endParaRPr lang="en-AU" dirty="0"/>
        </a:p>
      </dgm:t>
    </dgm:pt>
    <dgm:pt modelId="{BC11439C-A62B-43E0-A842-9EAF92116E59}" type="parTrans" cxnId="{9E00EF25-7F6E-41BC-A6C7-A606F603AF36}">
      <dgm:prSet/>
      <dgm:spPr/>
      <dgm:t>
        <a:bodyPr/>
        <a:lstStyle/>
        <a:p>
          <a:endParaRPr lang="en-AU"/>
        </a:p>
      </dgm:t>
    </dgm:pt>
    <dgm:pt modelId="{535B4099-C9E4-4F43-88F6-5D0C350F367B}" type="sibTrans" cxnId="{9E00EF25-7F6E-41BC-A6C7-A606F603AF36}">
      <dgm:prSet/>
      <dgm:spPr/>
      <dgm:t>
        <a:bodyPr/>
        <a:lstStyle/>
        <a:p>
          <a:endParaRPr lang="en-AU"/>
        </a:p>
      </dgm:t>
    </dgm:pt>
    <dgm:pt modelId="{E0C79853-99F8-47D4-BAEC-37140D0C16CC}" type="pres">
      <dgm:prSet presAssocID="{802607A4-7750-45BD-B433-DD4E94D2E7DB}" presName="Name0" presStyleCnt="0">
        <dgm:presLayoutVars>
          <dgm:dir/>
          <dgm:animLvl val="lvl"/>
          <dgm:resizeHandles val="exact"/>
        </dgm:presLayoutVars>
      </dgm:prSet>
      <dgm:spPr/>
      <dgm:t>
        <a:bodyPr/>
        <a:lstStyle/>
        <a:p>
          <a:endParaRPr lang="en-AU"/>
        </a:p>
      </dgm:t>
    </dgm:pt>
    <dgm:pt modelId="{B3719D43-7A3D-4E40-B28B-3EA672442F42}" type="pres">
      <dgm:prSet presAssocID="{99A18290-B3DF-4FDC-934B-E34B11341FB5}" presName="vertFlow" presStyleCnt="0"/>
      <dgm:spPr/>
    </dgm:pt>
    <dgm:pt modelId="{4E536025-CC6D-46F7-BB84-F8099077772C}" type="pres">
      <dgm:prSet presAssocID="{99A18290-B3DF-4FDC-934B-E34B11341FB5}" presName="header" presStyleLbl="node1" presStyleIdx="0" presStyleCnt="2"/>
      <dgm:spPr/>
      <dgm:t>
        <a:bodyPr/>
        <a:lstStyle/>
        <a:p>
          <a:endParaRPr lang="en-AU"/>
        </a:p>
      </dgm:t>
    </dgm:pt>
    <dgm:pt modelId="{693D9BE8-CC7E-48A2-A249-B07551DC2A91}" type="pres">
      <dgm:prSet presAssocID="{3AF6C6E0-356C-4335-A60C-9863BA15A6F4}" presName="parTrans" presStyleLbl="sibTrans2D1" presStyleIdx="0" presStyleCnt="4"/>
      <dgm:spPr/>
      <dgm:t>
        <a:bodyPr/>
        <a:lstStyle/>
        <a:p>
          <a:endParaRPr lang="en-AU"/>
        </a:p>
      </dgm:t>
    </dgm:pt>
    <dgm:pt modelId="{B0FB6A1E-30EA-4A80-94BC-16CAF3F7B1D9}" type="pres">
      <dgm:prSet presAssocID="{04AB77E4-6737-4A07-89B0-9623D85ECB91}" presName="child" presStyleLbl="alignAccFollowNode1" presStyleIdx="0" presStyleCnt="4" custScaleY="362206">
        <dgm:presLayoutVars>
          <dgm:chMax val="0"/>
          <dgm:bulletEnabled val="1"/>
        </dgm:presLayoutVars>
      </dgm:prSet>
      <dgm:spPr/>
      <dgm:t>
        <a:bodyPr/>
        <a:lstStyle/>
        <a:p>
          <a:endParaRPr lang="en-AU"/>
        </a:p>
      </dgm:t>
    </dgm:pt>
    <dgm:pt modelId="{CE6E0BFA-E578-4A4D-9ECF-81E27067DAA4}" type="pres">
      <dgm:prSet presAssocID="{99A18290-B3DF-4FDC-934B-E34B11341FB5}" presName="hSp" presStyleCnt="0"/>
      <dgm:spPr/>
    </dgm:pt>
    <dgm:pt modelId="{CCC9D055-345D-4BDF-8164-061343088843}" type="pres">
      <dgm:prSet presAssocID="{CC70DE4C-9AC2-4503-B1B3-9C4F14C4F643}" presName="vertFlow" presStyleCnt="0"/>
      <dgm:spPr/>
    </dgm:pt>
    <dgm:pt modelId="{AB9E9F24-5375-4D0B-A1E2-12EE01AE5FBF}" type="pres">
      <dgm:prSet presAssocID="{CC70DE4C-9AC2-4503-B1B3-9C4F14C4F643}" presName="header" presStyleLbl="node1" presStyleIdx="1" presStyleCnt="2" custScaleX="182840"/>
      <dgm:spPr/>
      <dgm:t>
        <a:bodyPr/>
        <a:lstStyle/>
        <a:p>
          <a:endParaRPr lang="en-AU"/>
        </a:p>
      </dgm:t>
    </dgm:pt>
    <dgm:pt modelId="{71B079B5-CD93-4134-ABC4-0F84310BB9E9}" type="pres">
      <dgm:prSet presAssocID="{2C8644E8-CDDE-4C91-AA92-47C53ED6954E}" presName="parTrans" presStyleLbl="sibTrans2D1" presStyleIdx="1" presStyleCnt="4"/>
      <dgm:spPr/>
      <dgm:t>
        <a:bodyPr/>
        <a:lstStyle/>
        <a:p>
          <a:endParaRPr lang="en-AU"/>
        </a:p>
      </dgm:t>
    </dgm:pt>
    <dgm:pt modelId="{EE4542B9-513A-4E7E-9BC6-75AC2B73411B}" type="pres">
      <dgm:prSet presAssocID="{9FAE7A04-C247-496C-A2C5-E94B5548F8EF}" presName="child" presStyleLbl="alignAccFollowNode1" presStyleIdx="1" presStyleCnt="4" custScaleX="182840">
        <dgm:presLayoutVars>
          <dgm:chMax val="0"/>
          <dgm:bulletEnabled val="1"/>
        </dgm:presLayoutVars>
      </dgm:prSet>
      <dgm:spPr/>
      <dgm:t>
        <a:bodyPr/>
        <a:lstStyle/>
        <a:p>
          <a:endParaRPr lang="en-AU"/>
        </a:p>
      </dgm:t>
    </dgm:pt>
    <dgm:pt modelId="{3C4B23F3-B161-4879-8B2D-FCE0F164BF70}" type="pres">
      <dgm:prSet presAssocID="{45D30F63-ABDB-449A-B05D-FE8BF08B2921}" presName="sibTrans" presStyleLbl="sibTrans2D1" presStyleIdx="2" presStyleCnt="4"/>
      <dgm:spPr/>
      <dgm:t>
        <a:bodyPr/>
        <a:lstStyle/>
        <a:p>
          <a:endParaRPr lang="en-AU"/>
        </a:p>
      </dgm:t>
    </dgm:pt>
    <dgm:pt modelId="{28381554-DBF0-4270-8F65-2D31380A2EAD}" type="pres">
      <dgm:prSet presAssocID="{CD0A4A60-FB85-4C69-BDBA-0D1C4C4F2CB6}" presName="child" presStyleLbl="alignAccFollowNode1" presStyleIdx="2" presStyleCnt="4" custScaleX="182840">
        <dgm:presLayoutVars>
          <dgm:chMax val="0"/>
          <dgm:bulletEnabled val="1"/>
        </dgm:presLayoutVars>
      </dgm:prSet>
      <dgm:spPr/>
      <dgm:t>
        <a:bodyPr/>
        <a:lstStyle/>
        <a:p>
          <a:endParaRPr lang="en-AU"/>
        </a:p>
      </dgm:t>
    </dgm:pt>
    <dgm:pt modelId="{51FD489C-1C79-4CEA-BAA8-96B40C3EB597}" type="pres">
      <dgm:prSet presAssocID="{0E789224-9EB2-4D4D-9E6C-777AEA00FB4E}" presName="sibTrans" presStyleLbl="sibTrans2D1" presStyleIdx="3" presStyleCnt="4"/>
      <dgm:spPr/>
      <dgm:t>
        <a:bodyPr/>
        <a:lstStyle/>
        <a:p>
          <a:endParaRPr lang="en-AU"/>
        </a:p>
      </dgm:t>
    </dgm:pt>
    <dgm:pt modelId="{35BF4C84-4FBE-4260-A283-B4CCAF46651A}" type="pres">
      <dgm:prSet presAssocID="{79C37720-2C2F-43E4-963D-CD798887F094}" presName="child" presStyleLbl="alignAccFollowNode1" presStyleIdx="3" presStyleCnt="4" custScaleX="182840">
        <dgm:presLayoutVars>
          <dgm:chMax val="0"/>
          <dgm:bulletEnabled val="1"/>
        </dgm:presLayoutVars>
      </dgm:prSet>
      <dgm:spPr/>
      <dgm:t>
        <a:bodyPr/>
        <a:lstStyle/>
        <a:p>
          <a:endParaRPr lang="en-AU"/>
        </a:p>
      </dgm:t>
    </dgm:pt>
  </dgm:ptLst>
  <dgm:cxnLst>
    <dgm:cxn modelId="{562FD3D0-B757-4CD2-A3CE-753AB9E3D911}" srcId="{CC70DE4C-9AC2-4503-B1B3-9C4F14C4F643}" destId="{CD0A4A60-FB85-4C69-BDBA-0D1C4C4F2CB6}" srcOrd="1" destOrd="0" parTransId="{8361DB4B-AC6E-45DE-8830-03408B2707A4}" sibTransId="{0E789224-9EB2-4D4D-9E6C-777AEA00FB4E}"/>
    <dgm:cxn modelId="{263F20CF-3028-4BCD-AD9D-3CECDB4C5C16}" type="presOf" srcId="{802607A4-7750-45BD-B433-DD4E94D2E7DB}" destId="{E0C79853-99F8-47D4-BAEC-37140D0C16CC}" srcOrd="0" destOrd="0" presId="urn:microsoft.com/office/officeart/2005/8/layout/lProcess1"/>
    <dgm:cxn modelId="{9AF0E0C1-85B5-402A-BBC8-C60311AA1E36}" srcId="{CC70DE4C-9AC2-4503-B1B3-9C4F14C4F643}" destId="{9FAE7A04-C247-496C-A2C5-E94B5548F8EF}" srcOrd="0" destOrd="0" parTransId="{2C8644E8-CDDE-4C91-AA92-47C53ED6954E}" sibTransId="{45D30F63-ABDB-449A-B05D-FE8BF08B2921}"/>
    <dgm:cxn modelId="{BA90CE4D-8753-4957-BCAD-AB0F51302F8F}" type="presOf" srcId="{04AB77E4-6737-4A07-89B0-9623D85ECB91}" destId="{B0FB6A1E-30EA-4A80-94BC-16CAF3F7B1D9}" srcOrd="0" destOrd="0" presId="urn:microsoft.com/office/officeart/2005/8/layout/lProcess1"/>
    <dgm:cxn modelId="{1CC7438A-D3A3-4FC8-84ED-CAEA00EE05F7}" type="presOf" srcId="{CC70DE4C-9AC2-4503-B1B3-9C4F14C4F643}" destId="{AB9E9F24-5375-4D0B-A1E2-12EE01AE5FBF}" srcOrd="0" destOrd="0" presId="urn:microsoft.com/office/officeart/2005/8/layout/lProcess1"/>
    <dgm:cxn modelId="{F5A9D0E3-224C-4ED0-AB02-8EB760DDD7C3}" srcId="{802607A4-7750-45BD-B433-DD4E94D2E7DB}" destId="{CC70DE4C-9AC2-4503-B1B3-9C4F14C4F643}" srcOrd="1" destOrd="0" parTransId="{0EEC15B2-EE01-46E0-A2C1-3F7F5450FEFE}" sibTransId="{9B30298A-A18A-46AC-8333-4076A6072EBB}"/>
    <dgm:cxn modelId="{FD3728A6-481B-48BC-AB8E-D29CF638C842}" type="presOf" srcId="{45D30F63-ABDB-449A-B05D-FE8BF08B2921}" destId="{3C4B23F3-B161-4879-8B2D-FCE0F164BF70}" srcOrd="0" destOrd="0" presId="urn:microsoft.com/office/officeart/2005/8/layout/lProcess1"/>
    <dgm:cxn modelId="{A67683F7-0CD2-4F52-B580-31F7FC1EB437}" type="presOf" srcId="{0E789224-9EB2-4D4D-9E6C-777AEA00FB4E}" destId="{51FD489C-1C79-4CEA-BAA8-96B40C3EB597}" srcOrd="0" destOrd="0" presId="urn:microsoft.com/office/officeart/2005/8/layout/lProcess1"/>
    <dgm:cxn modelId="{1227F0AB-81B2-4B5E-82CA-F1AB3D9A2C31}" type="presOf" srcId="{3AF6C6E0-356C-4335-A60C-9863BA15A6F4}" destId="{693D9BE8-CC7E-48A2-A249-B07551DC2A91}" srcOrd="0" destOrd="0" presId="urn:microsoft.com/office/officeart/2005/8/layout/lProcess1"/>
    <dgm:cxn modelId="{32314115-4ADA-4103-BDD1-D0B7C9DC7B4E}" srcId="{802607A4-7750-45BD-B433-DD4E94D2E7DB}" destId="{99A18290-B3DF-4FDC-934B-E34B11341FB5}" srcOrd="0" destOrd="0" parTransId="{638EE734-582A-414C-AAC0-E7179DAB46EE}" sibTransId="{FEE2AA43-E15F-47B2-A6EC-41DAB597E217}"/>
    <dgm:cxn modelId="{FE862E0D-616B-4941-846E-BAF246021DCA}" type="presOf" srcId="{79C37720-2C2F-43E4-963D-CD798887F094}" destId="{35BF4C84-4FBE-4260-A283-B4CCAF46651A}" srcOrd="0" destOrd="0" presId="urn:microsoft.com/office/officeart/2005/8/layout/lProcess1"/>
    <dgm:cxn modelId="{68F22095-593E-4CC3-BF27-6F9DAB5DF240}" type="presOf" srcId="{CD0A4A60-FB85-4C69-BDBA-0D1C4C4F2CB6}" destId="{28381554-DBF0-4270-8F65-2D31380A2EAD}" srcOrd="0" destOrd="0" presId="urn:microsoft.com/office/officeart/2005/8/layout/lProcess1"/>
    <dgm:cxn modelId="{9EF8BD3A-BDC1-4214-A99D-F986D9F2B1F0}" type="presOf" srcId="{2C8644E8-CDDE-4C91-AA92-47C53ED6954E}" destId="{71B079B5-CD93-4134-ABC4-0F84310BB9E9}" srcOrd="0" destOrd="0" presId="urn:microsoft.com/office/officeart/2005/8/layout/lProcess1"/>
    <dgm:cxn modelId="{DB70D643-C14C-4411-BDE0-1EACA902B91C}" type="presOf" srcId="{9FAE7A04-C247-496C-A2C5-E94B5548F8EF}" destId="{EE4542B9-513A-4E7E-9BC6-75AC2B73411B}" srcOrd="0" destOrd="0" presId="urn:microsoft.com/office/officeart/2005/8/layout/lProcess1"/>
    <dgm:cxn modelId="{9E00EF25-7F6E-41BC-A6C7-A606F603AF36}" srcId="{CC70DE4C-9AC2-4503-B1B3-9C4F14C4F643}" destId="{79C37720-2C2F-43E4-963D-CD798887F094}" srcOrd="2" destOrd="0" parTransId="{BC11439C-A62B-43E0-A842-9EAF92116E59}" sibTransId="{535B4099-C9E4-4F43-88F6-5D0C350F367B}"/>
    <dgm:cxn modelId="{AF6A3818-BA38-49E3-A89B-20E2612403ED}" srcId="{99A18290-B3DF-4FDC-934B-E34B11341FB5}" destId="{04AB77E4-6737-4A07-89B0-9623D85ECB91}" srcOrd="0" destOrd="0" parTransId="{3AF6C6E0-356C-4335-A60C-9863BA15A6F4}" sibTransId="{FC64BEF4-C119-4195-AD30-69E3663898B5}"/>
    <dgm:cxn modelId="{17A9317B-C5BC-4F41-9A09-920CFF5A3E7F}" type="presOf" srcId="{99A18290-B3DF-4FDC-934B-E34B11341FB5}" destId="{4E536025-CC6D-46F7-BB84-F8099077772C}" srcOrd="0" destOrd="0" presId="urn:microsoft.com/office/officeart/2005/8/layout/lProcess1"/>
    <dgm:cxn modelId="{01B841FA-3079-424B-9F4E-3A39699E5594}" type="presParOf" srcId="{E0C79853-99F8-47D4-BAEC-37140D0C16CC}" destId="{B3719D43-7A3D-4E40-B28B-3EA672442F42}" srcOrd="0" destOrd="0" presId="urn:microsoft.com/office/officeart/2005/8/layout/lProcess1"/>
    <dgm:cxn modelId="{498301AD-7464-49C3-B534-D0A2642F300F}" type="presParOf" srcId="{B3719D43-7A3D-4E40-B28B-3EA672442F42}" destId="{4E536025-CC6D-46F7-BB84-F8099077772C}" srcOrd="0" destOrd="0" presId="urn:microsoft.com/office/officeart/2005/8/layout/lProcess1"/>
    <dgm:cxn modelId="{C46EC01A-6CFC-4690-8668-43375F68C0F8}" type="presParOf" srcId="{B3719D43-7A3D-4E40-B28B-3EA672442F42}" destId="{693D9BE8-CC7E-48A2-A249-B07551DC2A91}" srcOrd="1" destOrd="0" presId="urn:microsoft.com/office/officeart/2005/8/layout/lProcess1"/>
    <dgm:cxn modelId="{0685FFE6-791D-4D3A-B7A2-8C4ABBBBC15B}" type="presParOf" srcId="{B3719D43-7A3D-4E40-B28B-3EA672442F42}" destId="{B0FB6A1E-30EA-4A80-94BC-16CAF3F7B1D9}" srcOrd="2" destOrd="0" presId="urn:microsoft.com/office/officeart/2005/8/layout/lProcess1"/>
    <dgm:cxn modelId="{C230EC46-FC99-42A3-A41C-CA71AC42FE41}" type="presParOf" srcId="{E0C79853-99F8-47D4-BAEC-37140D0C16CC}" destId="{CE6E0BFA-E578-4A4D-9ECF-81E27067DAA4}" srcOrd="1" destOrd="0" presId="urn:microsoft.com/office/officeart/2005/8/layout/lProcess1"/>
    <dgm:cxn modelId="{1909C0E2-EAD0-4C60-B45B-7E448A4FD7E5}" type="presParOf" srcId="{E0C79853-99F8-47D4-BAEC-37140D0C16CC}" destId="{CCC9D055-345D-4BDF-8164-061343088843}" srcOrd="2" destOrd="0" presId="urn:microsoft.com/office/officeart/2005/8/layout/lProcess1"/>
    <dgm:cxn modelId="{2AC19185-3CB0-48D7-88CF-1191A0D00483}" type="presParOf" srcId="{CCC9D055-345D-4BDF-8164-061343088843}" destId="{AB9E9F24-5375-4D0B-A1E2-12EE01AE5FBF}" srcOrd="0" destOrd="0" presId="urn:microsoft.com/office/officeart/2005/8/layout/lProcess1"/>
    <dgm:cxn modelId="{21193959-0278-4A06-B892-59D9A6ADECC2}" type="presParOf" srcId="{CCC9D055-345D-4BDF-8164-061343088843}" destId="{71B079B5-CD93-4134-ABC4-0F84310BB9E9}" srcOrd="1" destOrd="0" presId="urn:microsoft.com/office/officeart/2005/8/layout/lProcess1"/>
    <dgm:cxn modelId="{9E7479C1-759D-497C-97FE-9A256A7933A7}" type="presParOf" srcId="{CCC9D055-345D-4BDF-8164-061343088843}" destId="{EE4542B9-513A-4E7E-9BC6-75AC2B73411B}" srcOrd="2" destOrd="0" presId="urn:microsoft.com/office/officeart/2005/8/layout/lProcess1"/>
    <dgm:cxn modelId="{9039A844-E260-4347-ABB9-E22949760C9F}" type="presParOf" srcId="{CCC9D055-345D-4BDF-8164-061343088843}" destId="{3C4B23F3-B161-4879-8B2D-FCE0F164BF70}" srcOrd="3" destOrd="0" presId="urn:microsoft.com/office/officeart/2005/8/layout/lProcess1"/>
    <dgm:cxn modelId="{5ADE72BF-B5A8-499C-953F-7DF6590CC85C}" type="presParOf" srcId="{CCC9D055-345D-4BDF-8164-061343088843}" destId="{28381554-DBF0-4270-8F65-2D31380A2EAD}" srcOrd="4" destOrd="0" presId="urn:microsoft.com/office/officeart/2005/8/layout/lProcess1"/>
    <dgm:cxn modelId="{01757C0D-9C3F-4442-A0AB-B2A38E794F5B}" type="presParOf" srcId="{CCC9D055-345D-4BDF-8164-061343088843}" destId="{51FD489C-1C79-4CEA-BAA8-96B40C3EB597}" srcOrd="5" destOrd="0" presId="urn:microsoft.com/office/officeart/2005/8/layout/lProcess1"/>
    <dgm:cxn modelId="{BD8E6659-7384-4872-B823-3B515C5659C2}" type="presParOf" srcId="{CCC9D055-345D-4BDF-8164-061343088843}" destId="{35BF4C84-4FBE-4260-A283-B4CCAF46651A}"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5A6AE5-6713-4B49-B899-B11B2A9ECA1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NZ"/>
        </a:p>
      </dgm:t>
    </dgm:pt>
    <dgm:pt modelId="{976BBB86-72EB-4B28-8A2A-62F71D0E858C}">
      <dgm:prSet phldrT="[Text]" custT="1">
        <dgm:style>
          <a:lnRef idx="1">
            <a:schemeClr val="accent1"/>
          </a:lnRef>
          <a:fillRef idx="3">
            <a:schemeClr val="accent1"/>
          </a:fillRef>
          <a:effectRef idx="2">
            <a:schemeClr val="accent1"/>
          </a:effectRef>
          <a:fontRef idx="minor">
            <a:schemeClr val="lt1"/>
          </a:fontRef>
        </dgm:style>
      </dgm:prSet>
      <dgm:spPr>
        <a:solidFill>
          <a:srgbClr val="FB9520"/>
        </a:solidFill>
      </dgm:spPr>
      <dgm:t>
        <a:bodyPr/>
        <a:lstStyle/>
        <a:p>
          <a:r>
            <a:rPr lang="en-NZ" sz="900" b="1" dirty="0" smtClean="0">
              <a:solidFill>
                <a:schemeClr val="tx1"/>
              </a:solidFill>
            </a:rPr>
            <a:t>Infrastructure</a:t>
          </a:r>
          <a:endParaRPr lang="en-NZ" sz="90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21206E6-6B81-4FBA-8CF7-6034F5F6D772}" type="parTrans" cxnId="{F5291D0B-4615-49C4-AA3B-F27C5C1A8BE1}">
      <dgm:prSet/>
      <dgm:spPr/>
      <dgm:t>
        <a:bodyPr/>
        <a:lstStyle/>
        <a:p>
          <a:endParaRPr lang="en-NZ"/>
        </a:p>
      </dgm:t>
    </dgm:pt>
    <dgm:pt modelId="{82BF9759-918C-49C7-BE4A-4485854F288C}" type="sibTrans" cxnId="{F5291D0B-4615-49C4-AA3B-F27C5C1A8BE1}">
      <dgm:prSet/>
      <dgm:spPr>
        <a:gradFill rotWithShape="0">
          <a:gsLst>
            <a:gs pos="0">
              <a:srgbClr val="FFCB06"/>
            </a:gs>
            <a:gs pos="100000">
              <a:srgbClr val="FA961F"/>
            </a:gs>
          </a:gsLst>
          <a:lin ang="5400000" scaled="1"/>
        </a:gradFill>
        <a:ln>
          <a:noFill/>
        </a:ln>
      </dgm:spPr>
      <dgm:t>
        <a:bodyPr/>
        <a:lstStyle/>
        <a:p>
          <a:endParaRPr lang="en-NZ"/>
        </a:p>
      </dgm:t>
    </dgm:pt>
    <dgm:pt modelId="{3DC3EFEC-642F-4101-B91E-91691CE2386E}">
      <dgm:prSet phldrT="[Text]" custT="1">
        <dgm:style>
          <a:lnRef idx="1">
            <a:schemeClr val="accent4"/>
          </a:lnRef>
          <a:fillRef idx="3">
            <a:schemeClr val="accent4"/>
          </a:fillRef>
          <a:effectRef idx="2">
            <a:schemeClr val="accent4"/>
          </a:effectRef>
          <a:fontRef idx="minor">
            <a:schemeClr val="lt1"/>
          </a:fontRef>
        </dgm:style>
      </dgm:prSet>
      <dgm:spPr>
        <a:solidFill>
          <a:srgbClr val="FB9520"/>
        </a:solidFill>
      </dgm:spPr>
      <dgm:t>
        <a:bodyPr/>
        <a:lstStyle/>
        <a:p>
          <a:r>
            <a:rPr lang="en-NZ" sz="1050" b="1" dirty="0" smtClean="0">
              <a:solidFill>
                <a:schemeClr val="tx1"/>
              </a:solidFill>
            </a:rPr>
            <a:t>Productivity</a:t>
          </a:r>
          <a:endParaRPr lang="en-NZ" sz="105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DC8B1DF0-5E0A-4EF0-BFAD-97B8C60FDB5B}" type="parTrans" cxnId="{DF83A2CA-EE66-4519-BC5A-87FC0AFEB463}">
      <dgm:prSet/>
      <dgm:spPr/>
      <dgm:t>
        <a:bodyPr/>
        <a:lstStyle/>
        <a:p>
          <a:endParaRPr lang="en-NZ"/>
        </a:p>
      </dgm:t>
    </dgm:pt>
    <dgm:pt modelId="{407840C3-30B2-4886-A0CA-E7D5DE84DC53}" type="sibTrans" cxnId="{DF83A2CA-EE66-4519-BC5A-87FC0AFEB463}">
      <dgm:prSet/>
      <dgm:spPr>
        <a:gradFill rotWithShape="0">
          <a:gsLst>
            <a:gs pos="100000">
              <a:srgbClr val="FFCB06"/>
            </a:gs>
            <a:gs pos="0">
              <a:srgbClr val="FA961F"/>
            </a:gs>
          </a:gsLst>
          <a:lin ang="5400000" scaled="1"/>
        </a:gradFill>
      </dgm:spPr>
      <dgm:t>
        <a:bodyPr/>
        <a:lstStyle/>
        <a:p>
          <a:endParaRPr lang="en-NZ"/>
        </a:p>
      </dgm:t>
    </dgm:pt>
    <dgm:pt modelId="{FB3AD506-31AF-4CA2-AF93-7EC498E711F8}">
      <dgm:prSet phldrT="[Text]" custT="1">
        <dgm:style>
          <a:lnRef idx="1">
            <a:schemeClr val="dk1"/>
          </a:lnRef>
          <a:fillRef idx="3">
            <a:schemeClr val="dk1"/>
          </a:fillRef>
          <a:effectRef idx="2">
            <a:schemeClr val="dk1"/>
          </a:effectRef>
          <a:fontRef idx="minor">
            <a:schemeClr val="lt1"/>
          </a:fontRef>
        </dgm:style>
      </dgm:prSet>
      <dgm:spPr>
        <a:solidFill>
          <a:srgbClr val="FB9520"/>
        </a:solidFill>
        <a:ln>
          <a:noFill/>
        </a:ln>
      </dgm:spPr>
      <dgm:t>
        <a:bodyPr/>
        <a:lstStyle/>
        <a:p>
          <a:r>
            <a:rPr lang="en-NZ" sz="1100" b="1" dirty="0" smtClean="0">
              <a:solidFill>
                <a:schemeClr val="tx1"/>
              </a:solidFill>
            </a:rPr>
            <a:t>Capabilities</a:t>
          </a:r>
          <a:endParaRPr lang="en-NZ" sz="110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17D95B6-997F-4E60-A4CF-F9A19811C3C8}" type="parTrans" cxnId="{B2D7A1CE-08A1-4AF2-B285-0A7927E2ED21}">
      <dgm:prSet/>
      <dgm:spPr/>
      <dgm:t>
        <a:bodyPr/>
        <a:lstStyle/>
        <a:p>
          <a:endParaRPr lang="en-NZ"/>
        </a:p>
      </dgm:t>
    </dgm:pt>
    <dgm:pt modelId="{209CF424-12B4-49D4-BECE-3678C174841C}" type="sibTrans" cxnId="{B2D7A1CE-08A1-4AF2-B285-0A7927E2ED21}">
      <dgm:prSet/>
      <dgm:spPr>
        <a:gradFill rotWithShape="0">
          <a:gsLst>
            <a:gs pos="100000">
              <a:srgbClr val="FFCB06"/>
            </a:gs>
            <a:gs pos="0">
              <a:srgbClr val="FA961F"/>
            </a:gs>
          </a:gsLst>
          <a:lin ang="5400000" scaled="1"/>
        </a:gradFill>
      </dgm:spPr>
      <dgm:t>
        <a:bodyPr/>
        <a:lstStyle/>
        <a:p>
          <a:endParaRPr lang="en-NZ"/>
        </a:p>
      </dgm:t>
    </dgm:pt>
    <dgm:pt modelId="{85F66E7A-7569-4920-BC12-1D7C381A4E6B}">
      <dgm:prSet phldrT="[Text]" custT="1">
        <dgm:style>
          <a:lnRef idx="1">
            <a:schemeClr val="accent6"/>
          </a:lnRef>
          <a:fillRef idx="3">
            <a:schemeClr val="accent6"/>
          </a:fillRef>
          <a:effectRef idx="2">
            <a:schemeClr val="accent6"/>
          </a:effectRef>
          <a:fontRef idx="minor">
            <a:schemeClr val="lt1"/>
          </a:fontRef>
        </dgm:style>
      </dgm:prSet>
      <dgm:spPr>
        <a:solidFill>
          <a:srgbClr val="FB9520"/>
        </a:solidFill>
        <a:ln>
          <a:noFill/>
        </a:ln>
      </dgm:spPr>
      <dgm:t>
        <a:bodyPr/>
        <a:lstStyle/>
        <a:p>
          <a:r>
            <a:rPr lang="en-NZ" sz="1100" b="1" dirty="0" smtClean="0">
              <a:solidFill>
                <a:schemeClr val="tx1"/>
              </a:solidFill>
            </a:rPr>
            <a:t>Market</a:t>
          </a:r>
          <a:endParaRPr lang="en-NZ" sz="110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D5633AF5-9EA8-43B9-B62C-A7C0F2AA2A64}" type="parTrans" cxnId="{D40CDDFD-0A90-4AD2-B77E-60EC6C1C1D8F}">
      <dgm:prSet/>
      <dgm:spPr/>
      <dgm:t>
        <a:bodyPr/>
        <a:lstStyle/>
        <a:p>
          <a:endParaRPr lang="en-NZ"/>
        </a:p>
      </dgm:t>
    </dgm:pt>
    <dgm:pt modelId="{25FE62C6-E8B8-4DBC-AA1F-8E00CE05F26E}" type="sibTrans" cxnId="{D40CDDFD-0A90-4AD2-B77E-60EC6C1C1D8F}">
      <dgm:prSet/>
      <dgm:spPr>
        <a:gradFill rotWithShape="0">
          <a:gsLst>
            <a:gs pos="0">
              <a:srgbClr val="FFCB06"/>
            </a:gs>
            <a:gs pos="100000">
              <a:srgbClr val="FA961F"/>
            </a:gs>
          </a:gsLst>
          <a:lin ang="5400000" scaled="1"/>
        </a:gradFill>
      </dgm:spPr>
      <dgm:t>
        <a:bodyPr/>
        <a:lstStyle/>
        <a:p>
          <a:endParaRPr lang="en-NZ"/>
        </a:p>
      </dgm:t>
    </dgm:pt>
    <dgm:pt modelId="{DD542BC4-3C94-4920-9E24-1387B4FB224B}">
      <dgm:prSet phldrT="[Text]" phldr="1"/>
      <dgm:spPr/>
      <dgm:t>
        <a:bodyPr/>
        <a:lstStyle/>
        <a:p>
          <a:endParaRPr lang="en-NZ" dirty="0"/>
        </a:p>
      </dgm:t>
    </dgm:pt>
    <dgm:pt modelId="{986ACB64-01D3-4416-9FA9-A3DFD138D2F7}" type="sibTrans" cxnId="{73FCF8B8-15E6-4BDB-984A-EB48365D82DB}">
      <dgm:prSet/>
      <dgm:spPr/>
      <dgm:t>
        <a:bodyPr/>
        <a:lstStyle/>
        <a:p>
          <a:endParaRPr lang="en-NZ"/>
        </a:p>
      </dgm:t>
    </dgm:pt>
    <dgm:pt modelId="{47F4A757-816F-4B2B-8011-D6E6061336D3}" type="parTrans" cxnId="{73FCF8B8-15E6-4BDB-984A-EB48365D82DB}">
      <dgm:prSet/>
      <dgm:spPr/>
      <dgm:t>
        <a:bodyPr/>
        <a:lstStyle/>
        <a:p>
          <a:endParaRPr lang="en-NZ"/>
        </a:p>
      </dgm:t>
    </dgm:pt>
    <dgm:pt modelId="{EA9486C0-09CE-430D-8A81-7E77E02DE97B}" type="pres">
      <dgm:prSet presAssocID="{985A6AE5-6713-4B49-B899-B11B2A9ECA15}" presName="Name0" presStyleCnt="0">
        <dgm:presLayoutVars>
          <dgm:chMax val="1"/>
          <dgm:dir/>
          <dgm:animLvl val="ctr"/>
          <dgm:resizeHandles val="exact"/>
        </dgm:presLayoutVars>
      </dgm:prSet>
      <dgm:spPr/>
      <dgm:t>
        <a:bodyPr/>
        <a:lstStyle/>
        <a:p>
          <a:endParaRPr lang="en-NZ"/>
        </a:p>
      </dgm:t>
    </dgm:pt>
    <dgm:pt modelId="{C86EC0D5-1187-4962-9EB6-F12E09A12A20}" type="pres">
      <dgm:prSet presAssocID="{DD542BC4-3C94-4920-9E24-1387B4FB224B}" presName="centerShape" presStyleLbl="node0" presStyleIdx="0" presStyleCnt="1" custScaleX="42174" custScaleY="42174"/>
      <dgm:spPr/>
      <dgm:t>
        <a:bodyPr/>
        <a:lstStyle/>
        <a:p>
          <a:endParaRPr lang="en-NZ"/>
        </a:p>
      </dgm:t>
    </dgm:pt>
    <dgm:pt modelId="{1FDB2D7F-52B8-4552-884B-E8376F5EA2E3}" type="pres">
      <dgm:prSet presAssocID="{976BBB86-72EB-4B28-8A2A-62F71D0E858C}" presName="node" presStyleLbl="node1" presStyleIdx="0" presStyleCnt="4">
        <dgm:presLayoutVars>
          <dgm:bulletEnabled val="1"/>
        </dgm:presLayoutVars>
      </dgm:prSet>
      <dgm:spPr/>
      <dgm:t>
        <a:bodyPr/>
        <a:lstStyle/>
        <a:p>
          <a:endParaRPr lang="en-NZ"/>
        </a:p>
      </dgm:t>
    </dgm:pt>
    <dgm:pt modelId="{41A4F4ED-8D2B-4AAA-BDF8-F214209F8892}" type="pres">
      <dgm:prSet presAssocID="{976BBB86-72EB-4B28-8A2A-62F71D0E858C}" presName="dummy" presStyleCnt="0"/>
      <dgm:spPr/>
    </dgm:pt>
    <dgm:pt modelId="{9913801B-4017-4142-9209-451BFF5078B0}" type="pres">
      <dgm:prSet presAssocID="{82BF9759-918C-49C7-BE4A-4485854F288C}" presName="sibTrans" presStyleLbl="sibTrans2D1" presStyleIdx="0" presStyleCnt="4"/>
      <dgm:spPr/>
      <dgm:t>
        <a:bodyPr/>
        <a:lstStyle/>
        <a:p>
          <a:endParaRPr lang="en-NZ"/>
        </a:p>
      </dgm:t>
    </dgm:pt>
    <dgm:pt modelId="{F9434DB0-E3C7-4C62-BF00-C22256AAE77F}" type="pres">
      <dgm:prSet presAssocID="{3DC3EFEC-642F-4101-B91E-91691CE2386E}" presName="node" presStyleLbl="node1" presStyleIdx="1" presStyleCnt="4">
        <dgm:presLayoutVars>
          <dgm:bulletEnabled val="1"/>
        </dgm:presLayoutVars>
      </dgm:prSet>
      <dgm:spPr/>
      <dgm:t>
        <a:bodyPr/>
        <a:lstStyle/>
        <a:p>
          <a:endParaRPr lang="en-NZ"/>
        </a:p>
      </dgm:t>
    </dgm:pt>
    <dgm:pt modelId="{EDCBD2D6-B7C9-40C4-9357-843A7C9EEF83}" type="pres">
      <dgm:prSet presAssocID="{3DC3EFEC-642F-4101-B91E-91691CE2386E}" presName="dummy" presStyleCnt="0"/>
      <dgm:spPr/>
    </dgm:pt>
    <dgm:pt modelId="{A769435F-FEDC-47AF-A9C4-00D9BC337466}" type="pres">
      <dgm:prSet presAssocID="{407840C3-30B2-4886-A0CA-E7D5DE84DC53}" presName="sibTrans" presStyleLbl="sibTrans2D1" presStyleIdx="1" presStyleCnt="4"/>
      <dgm:spPr/>
      <dgm:t>
        <a:bodyPr/>
        <a:lstStyle/>
        <a:p>
          <a:endParaRPr lang="en-NZ"/>
        </a:p>
      </dgm:t>
    </dgm:pt>
    <dgm:pt modelId="{E0FCD78A-E5A9-4295-A4D2-890685DA1A3F}" type="pres">
      <dgm:prSet presAssocID="{FB3AD506-31AF-4CA2-AF93-7EC498E711F8}" presName="node" presStyleLbl="node1" presStyleIdx="2" presStyleCnt="4">
        <dgm:presLayoutVars>
          <dgm:bulletEnabled val="1"/>
        </dgm:presLayoutVars>
      </dgm:prSet>
      <dgm:spPr/>
      <dgm:t>
        <a:bodyPr/>
        <a:lstStyle/>
        <a:p>
          <a:endParaRPr lang="en-NZ"/>
        </a:p>
      </dgm:t>
    </dgm:pt>
    <dgm:pt modelId="{4BABAE3E-8093-439D-B119-3B9F5948C559}" type="pres">
      <dgm:prSet presAssocID="{FB3AD506-31AF-4CA2-AF93-7EC498E711F8}" presName="dummy" presStyleCnt="0"/>
      <dgm:spPr/>
    </dgm:pt>
    <dgm:pt modelId="{36584FF1-589F-4087-A509-4E47EAC31D71}" type="pres">
      <dgm:prSet presAssocID="{209CF424-12B4-49D4-BECE-3678C174841C}" presName="sibTrans" presStyleLbl="sibTrans2D1" presStyleIdx="2" presStyleCnt="4"/>
      <dgm:spPr/>
      <dgm:t>
        <a:bodyPr/>
        <a:lstStyle/>
        <a:p>
          <a:endParaRPr lang="en-NZ"/>
        </a:p>
      </dgm:t>
    </dgm:pt>
    <dgm:pt modelId="{66363265-8D49-4AA5-A83C-336874BD3B97}" type="pres">
      <dgm:prSet presAssocID="{85F66E7A-7569-4920-BC12-1D7C381A4E6B}" presName="node" presStyleLbl="node1" presStyleIdx="3" presStyleCnt="4">
        <dgm:presLayoutVars>
          <dgm:bulletEnabled val="1"/>
        </dgm:presLayoutVars>
      </dgm:prSet>
      <dgm:spPr/>
      <dgm:t>
        <a:bodyPr/>
        <a:lstStyle/>
        <a:p>
          <a:endParaRPr lang="en-NZ"/>
        </a:p>
      </dgm:t>
    </dgm:pt>
    <dgm:pt modelId="{971DD194-5C3F-4824-886E-F36861F03BCA}" type="pres">
      <dgm:prSet presAssocID="{85F66E7A-7569-4920-BC12-1D7C381A4E6B}" presName="dummy" presStyleCnt="0"/>
      <dgm:spPr/>
    </dgm:pt>
    <dgm:pt modelId="{5DD3CE35-AC28-4478-8A30-B3AA280592A9}" type="pres">
      <dgm:prSet presAssocID="{25FE62C6-E8B8-4DBC-AA1F-8E00CE05F26E}" presName="sibTrans" presStyleLbl="sibTrans2D1" presStyleIdx="3" presStyleCnt="4"/>
      <dgm:spPr/>
      <dgm:t>
        <a:bodyPr/>
        <a:lstStyle/>
        <a:p>
          <a:endParaRPr lang="en-NZ"/>
        </a:p>
      </dgm:t>
    </dgm:pt>
  </dgm:ptLst>
  <dgm:cxnLst>
    <dgm:cxn modelId="{F5291D0B-4615-49C4-AA3B-F27C5C1A8BE1}" srcId="{DD542BC4-3C94-4920-9E24-1387B4FB224B}" destId="{976BBB86-72EB-4B28-8A2A-62F71D0E858C}" srcOrd="0" destOrd="0" parTransId="{E21206E6-6B81-4FBA-8CF7-6034F5F6D772}" sibTransId="{82BF9759-918C-49C7-BE4A-4485854F288C}"/>
    <dgm:cxn modelId="{B2D7A1CE-08A1-4AF2-B285-0A7927E2ED21}" srcId="{DD542BC4-3C94-4920-9E24-1387B4FB224B}" destId="{FB3AD506-31AF-4CA2-AF93-7EC498E711F8}" srcOrd="2" destOrd="0" parTransId="{217D95B6-997F-4E60-A4CF-F9A19811C3C8}" sibTransId="{209CF424-12B4-49D4-BECE-3678C174841C}"/>
    <dgm:cxn modelId="{D40CDDFD-0A90-4AD2-B77E-60EC6C1C1D8F}" srcId="{DD542BC4-3C94-4920-9E24-1387B4FB224B}" destId="{85F66E7A-7569-4920-BC12-1D7C381A4E6B}" srcOrd="3" destOrd="0" parTransId="{D5633AF5-9EA8-43B9-B62C-A7C0F2AA2A64}" sibTransId="{25FE62C6-E8B8-4DBC-AA1F-8E00CE05F26E}"/>
    <dgm:cxn modelId="{453DAC94-6B14-46D5-8FA0-B43CC5CB10C0}" type="presOf" srcId="{407840C3-30B2-4886-A0CA-E7D5DE84DC53}" destId="{A769435F-FEDC-47AF-A9C4-00D9BC337466}" srcOrd="0" destOrd="0" presId="urn:microsoft.com/office/officeart/2005/8/layout/radial6"/>
    <dgm:cxn modelId="{99BAC1BF-3277-4934-8B12-5BB622922317}" type="presOf" srcId="{209CF424-12B4-49D4-BECE-3678C174841C}" destId="{36584FF1-589F-4087-A509-4E47EAC31D71}" srcOrd="0" destOrd="0" presId="urn:microsoft.com/office/officeart/2005/8/layout/radial6"/>
    <dgm:cxn modelId="{22C737F7-C3DC-47D5-BA46-C82369DF1BAE}" type="presOf" srcId="{85F66E7A-7569-4920-BC12-1D7C381A4E6B}" destId="{66363265-8D49-4AA5-A83C-336874BD3B97}" srcOrd="0" destOrd="0" presId="urn:microsoft.com/office/officeart/2005/8/layout/radial6"/>
    <dgm:cxn modelId="{C0F2DD7D-B9E3-4925-A572-24184CD6EAEE}" type="presOf" srcId="{3DC3EFEC-642F-4101-B91E-91691CE2386E}" destId="{F9434DB0-E3C7-4C62-BF00-C22256AAE77F}" srcOrd="0" destOrd="0" presId="urn:microsoft.com/office/officeart/2005/8/layout/radial6"/>
    <dgm:cxn modelId="{0ACF66FC-B47B-455D-AD20-77B5F6F33ED1}" type="presOf" srcId="{82BF9759-918C-49C7-BE4A-4485854F288C}" destId="{9913801B-4017-4142-9209-451BFF5078B0}" srcOrd="0" destOrd="0" presId="urn:microsoft.com/office/officeart/2005/8/layout/radial6"/>
    <dgm:cxn modelId="{D9F87690-85C6-49A0-A107-30ECC80A65BA}" type="presOf" srcId="{25FE62C6-E8B8-4DBC-AA1F-8E00CE05F26E}" destId="{5DD3CE35-AC28-4478-8A30-B3AA280592A9}" srcOrd="0" destOrd="0" presId="urn:microsoft.com/office/officeart/2005/8/layout/radial6"/>
    <dgm:cxn modelId="{64736C97-434E-4D96-B3DB-57D954635E98}" type="presOf" srcId="{976BBB86-72EB-4B28-8A2A-62F71D0E858C}" destId="{1FDB2D7F-52B8-4552-884B-E8376F5EA2E3}" srcOrd="0" destOrd="0" presId="urn:microsoft.com/office/officeart/2005/8/layout/radial6"/>
    <dgm:cxn modelId="{03C243E1-3E17-4B2A-8E95-731CEB752D28}" type="presOf" srcId="{DD542BC4-3C94-4920-9E24-1387B4FB224B}" destId="{C86EC0D5-1187-4962-9EB6-F12E09A12A20}" srcOrd="0" destOrd="0" presId="urn:microsoft.com/office/officeart/2005/8/layout/radial6"/>
    <dgm:cxn modelId="{5805A58B-5914-41D2-9963-F6D6B6F9B540}" type="presOf" srcId="{985A6AE5-6713-4B49-B899-B11B2A9ECA15}" destId="{EA9486C0-09CE-430D-8A81-7E77E02DE97B}" srcOrd="0" destOrd="0" presId="urn:microsoft.com/office/officeart/2005/8/layout/radial6"/>
    <dgm:cxn modelId="{F2001AA9-D36F-4CF9-8246-04E90B774D07}" type="presOf" srcId="{FB3AD506-31AF-4CA2-AF93-7EC498E711F8}" destId="{E0FCD78A-E5A9-4295-A4D2-890685DA1A3F}" srcOrd="0" destOrd="0" presId="urn:microsoft.com/office/officeart/2005/8/layout/radial6"/>
    <dgm:cxn modelId="{73FCF8B8-15E6-4BDB-984A-EB48365D82DB}" srcId="{985A6AE5-6713-4B49-B899-B11B2A9ECA15}" destId="{DD542BC4-3C94-4920-9E24-1387B4FB224B}" srcOrd="0" destOrd="0" parTransId="{47F4A757-816F-4B2B-8011-D6E6061336D3}" sibTransId="{986ACB64-01D3-4416-9FA9-A3DFD138D2F7}"/>
    <dgm:cxn modelId="{DF83A2CA-EE66-4519-BC5A-87FC0AFEB463}" srcId="{DD542BC4-3C94-4920-9E24-1387B4FB224B}" destId="{3DC3EFEC-642F-4101-B91E-91691CE2386E}" srcOrd="1" destOrd="0" parTransId="{DC8B1DF0-5E0A-4EF0-BFAD-97B8C60FDB5B}" sibTransId="{407840C3-30B2-4886-A0CA-E7D5DE84DC53}"/>
    <dgm:cxn modelId="{47A905FF-F810-4A4A-909A-B6610BA07A6A}" type="presParOf" srcId="{EA9486C0-09CE-430D-8A81-7E77E02DE97B}" destId="{C86EC0D5-1187-4962-9EB6-F12E09A12A20}" srcOrd="0" destOrd="0" presId="urn:microsoft.com/office/officeart/2005/8/layout/radial6"/>
    <dgm:cxn modelId="{B0EB4712-AED9-4264-9A73-1545BFE66089}" type="presParOf" srcId="{EA9486C0-09CE-430D-8A81-7E77E02DE97B}" destId="{1FDB2D7F-52B8-4552-884B-E8376F5EA2E3}" srcOrd="1" destOrd="0" presId="urn:microsoft.com/office/officeart/2005/8/layout/radial6"/>
    <dgm:cxn modelId="{842BB721-9BAC-4E99-9D79-F50D53EFC89C}" type="presParOf" srcId="{EA9486C0-09CE-430D-8A81-7E77E02DE97B}" destId="{41A4F4ED-8D2B-4AAA-BDF8-F214209F8892}" srcOrd="2" destOrd="0" presId="urn:microsoft.com/office/officeart/2005/8/layout/radial6"/>
    <dgm:cxn modelId="{AAB95ABD-9E71-4B55-BAAC-D463BA859B91}" type="presParOf" srcId="{EA9486C0-09CE-430D-8A81-7E77E02DE97B}" destId="{9913801B-4017-4142-9209-451BFF5078B0}" srcOrd="3" destOrd="0" presId="urn:microsoft.com/office/officeart/2005/8/layout/radial6"/>
    <dgm:cxn modelId="{205328F7-9C33-4831-90B2-05CC5E22835C}" type="presParOf" srcId="{EA9486C0-09CE-430D-8A81-7E77E02DE97B}" destId="{F9434DB0-E3C7-4C62-BF00-C22256AAE77F}" srcOrd="4" destOrd="0" presId="urn:microsoft.com/office/officeart/2005/8/layout/radial6"/>
    <dgm:cxn modelId="{FDB4668F-0AE8-4405-BFD9-D748F91120AC}" type="presParOf" srcId="{EA9486C0-09CE-430D-8A81-7E77E02DE97B}" destId="{EDCBD2D6-B7C9-40C4-9357-843A7C9EEF83}" srcOrd="5" destOrd="0" presId="urn:microsoft.com/office/officeart/2005/8/layout/radial6"/>
    <dgm:cxn modelId="{76180AE4-AD95-4836-8F70-976F5223E631}" type="presParOf" srcId="{EA9486C0-09CE-430D-8A81-7E77E02DE97B}" destId="{A769435F-FEDC-47AF-A9C4-00D9BC337466}" srcOrd="6" destOrd="0" presId="urn:microsoft.com/office/officeart/2005/8/layout/radial6"/>
    <dgm:cxn modelId="{685DF03B-BE6F-4665-B376-AA3447F65A60}" type="presParOf" srcId="{EA9486C0-09CE-430D-8A81-7E77E02DE97B}" destId="{E0FCD78A-E5A9-4295-A4D2-890685DA1A3F}" srcOrd="7" destOrd="0" presId="urn:microsoft.com/office/officeart/2005/8/layout/radial6"/>
    <dgm:cxn modelId="{E6DEDC97-0D8B-4BC8-8486-38C806508014}" type="presParOf" srcId="{EA9486C0-09CE-430D-8A81-7E77E02DE97B}" destId="{4BABAE3E-8093-439D-B119-3B9F5948C559}" srcOrd="8" destOrd="0" presId="urn:microsoft.com/office/officeart/2005/8/layout/radial6"/>
    <dgm:cxn modelId="{41D10482-613D-46CB-B0FE-654C3A6123B9}" type="presParOf" srcId="{EA9486C0-09CE-430D-8A81-7E77E02DE97B}" destId="{36584FF1-589F-4087-A509-4E47EAC31D71}" srcOrd="9" destOrd="0" presId="urn:microsoft.com/office/officeart/2005/8/layout/radial6"/>
    <dgm:cxn modelId="{F2C39A1C-93F7-4AA2-9623-77DB91560E06}" type="presParOf" srcId="{EA9486C0-09CE-430D-8A81-7E77E02DE97B}" destId="{66363265-8D49-4AA5-A83C-336874BD3B97}" srcOrd="10" destOrd="0" presId="urn:microsoft.com/office/officeart/2005/8/layout/radial6"/>
    <dgm:cxn modelId="{27DA0A57-4A36-4FF0-B649-0BAEE13B45D9}" type="presParOf" srcId="{EA9486C0-09CE-430D-8A81-7E77E02DE97B}" destId="{971DD194-5C3F-4824-886E-F36861F03BCA}" srcOrd="11" destOrd="0" presId="urn:microsoft.com/office/officeart/2005/8/layout/radial6"/>
    <dgm:cxn modelId="{6402165F-8A0E-41CF-8CFB-9FC9280917B6}" type="presParOf" srcId="{EA9486C0-09CE-430D-8A81-7E77E02DE97B}" destId="{5DD3CE35-AC28-4478-8A30-B3AA280592A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87BD97-95FB-4FF3-8D2D-6F3B71D0CF18}" type="doc">
      <dgm:prSet loTypeId="urn:microsoft.com/office/officeart/2005/8/layout/chart3" loCatId="relationship" qsTypeId="urn:microsoft.com/office/officeart/2005/8/quickstyle/simple1" qsCatId="simple" csTypeId="urn:microsoft.com/office/officeart/2005/8/colors/accent1_2" csCatId="accent1" phldr="1"/>
      <dgm:spPr/>
    </dgm:pt>
    <dgm:pt modelId="{825C5640-4F5C-4B07-992C-036CD0AC4BE5}">
      <dgm:prSet phldrT="[Text]" custT="1">
        <dgm:style>
          <a:lnRef idx="1">
            <a:schemeClr val="accent5"/>
          </a:lnRef>
          <a:fillRef idx="3">
            <a:schemeClr val="accent5"/>
          </a:fillRef>
          <a:effectRef idx="2">
            <a:schemeClr val="accent5"/>
          </a:effectRef>
          <a:fontRef idx="minor">
            <a:schemeClr val="lt1"/>
          </a:fontRef>
        </dgm:style>
      </dgm:prSet>
      <dgm:spPr>
        <a:solidFill>
          <a:srgbClr val="AB0F14"/>
        </a:solidFill>
        <a:ln>
          <a:solidFill>
            <a:srgbClr val="0E293A"/>
          </a:solidFill>
        </a:ln>
      </dgm:spPr>
      <dgm:t>
        <a:bodyPr/>
        <a:lstStyle/>
        <a:p>
          <a:r>
            <a:rPr lang="en-NZ" sz="900" b="1" dirty="0" smtClean="0">
              <a:solidFill>
                <a:schemeClr val="bg1"/>
              </a:solidFill>
            </a:rPr>
            <a:t>Consumers</a:t>
          </a:r>
          <a:endParaRPr lang="en-NZ" sz="9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a:hlinkHover xmlns:r="http://schemas.openxmlformats.org/officeDocument/2006/relationships" r:id="" action="ppaction://noaction" highlightClick="1"/>
          </dgm14:cNvPr>
        </a:ext>
      </dgm:extLst>
    </dgm:pt>
    <dgm:pt modelId="{DF6C6D91-F246-4322-B8D7-2DE0D99AB6C3}" type="parTrans" cxnId="{AAA3737B-2142-46CB-B779-E4397245D676}">
      <dgm:prSet/>
      <dgm:spPr/>
      <dgm:t>
        <a:bodyPr/>
        <a:lstStyle/>
        <a:p>
          <a:endParaRPr lang="en-NZ"/>
        </a:p>
      </dgm:t>
    </dgm:pt>
    <dgm:pt modelId="{260A694B-77A2-4AB6-B811-41385985FF90}" type="sibTrans" cxnId="{AAA3737B-2142-46CB-B779-E4397245D676}">
      <dgm:prSet/>
      <dgm:spPr/>
      <dgm:t>
        <a:bodyPr/>
        <a:lstStyle/>
        <a:p>
          <a:endParaRPr lang="en-NZ"/>
        </a:p>
      </dgm:t>
    </dgm:pt>
    <dgm:pt modelId="{7EA3A542-290A-4114-9B66-28F0FBB0868C}">
      <dgm:prSet phldrT="[Text]" custT="1">
        <dgm:style>
          <a:lnRef idx="1">
            <a:schemeClr val="accent3"/>
          </a:lnRef>
          <a:fillRef idx="3">
            <a:schemeClr val="accent3"/>
          </a:fillRef>
          <a:effectRef idx="2">
            <a:schemeClr val="accent3"/>
          </a:effectRef>
          <a:fontRef idx="minor">
            <a:schemeClr val="lt1"/>
          </a:fontRef>
        </dgm:style>
      </dgm:prSet>
      <dgm:spPr>
        <a:solidFill>
          <a:srgbClr val="0E293A"/>
        </a:solidFill>
        <a:ln>
          <a:solidFill>
            <a:srgbClr val="0E293A"/>
          </a:solidFill>
        </a:ln>
      </dgm:spPr>
      <dgm:t>
        <a:bodyPr/>
        <a:lstStyle/>
        <a:p>
          <a:r>
            <a:rPr lang="en-NZ" sz="1000" b="1" dirty="0" smtClean="0">
              <a:solidFill>
                <a:schemeClr val="bg1"/>
              </a:solidFill>
            </a:rPr>
            <a:t>Disruptive influences</a:t>
          </a:r>
          <a:endParaRPr lang="en-NZ" sz="1000" b="1" dirty="0">
            <a:solidFill>
              <a:schemeClr val="bg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08463F2-393E-4069-9276-470E2980AC4B}" type="parTrans" cxnId="{752E2475-3940-48FB-A457-BB5ECE756CAD}">
      <dgm:prSet/>
      <dgm:spPr/>
      <dgm:t>
        <a:bodyPr/>
        <a:lstStyle/>
        <a:p>
          <a:endParaRPr lang="en-NZ"/>
        </a:p>
      </dgm:t>
    </dgm:pt>
    <dgm:pt modelId="{2CC6F1C5-3FEA-41DA-A5FC-2335821571D8}" type="sibTrans" cxnId="{752E2475-3940-48FB-A457-BB5ECE756CAD}">
      <dgm:prSet/>
      <dgm:spPr/>
      <dgm:t>
        <a:bodyPr/>
        <a:lstStyle/>
        <a:p>
          <a:endParaRPr lang="en-NZ"/>
        </a:p>
      </dgm:t>
    </dgm:pt>
    <dgm:pt modelId="{50543C5C-6ABD-4C50-8C43-36DAB0C550AE}">
      <dgm:prSet phldrT="[Text]" custT="1">
        <dgm:style>
          <a:lnRef idx="1">
            <a:schemeClr val="accent2"/>
          </a:lnRef>
          <a:fillRef idx="3">
            <a:schemeClr val="accent2"/>
          </a:fillRef>
          <a:effectRef idx="2">
            <a:schemeClr val="accent2"/>
          </a:effectRef>
          <a:fontRef idx="minor">
            <a:schemeClr val="lt1"/>
          </a:fontRef>
        </dgm:style>
      </dgm:prSet>
      <dgm:spPr>
        <a:solidFill>
          <a:srgbClr val="FFCB05"/>
        </a:solidFill>
        <a:ln>
          <a:solidFill>
            <a:srgbClr val="0E293A"/>
          </a:solidFill>
        </a:ln>
      </dgm:spPr>
      <dgm:t>
        <a:bodyPr/>
        <a:lstStyle/>
        <a:p>
          <a:r>
            <a:rPr lang="en-NZ" sz="900" b="1" dirty="0" smtClean="0">
              <a:solidFill>
                <a:schemeClr val="tx1"/>
              </a:solidFill>
            </a:rPr>
            <a:t>Technologies</a:t>
          </a:r>
          <a:endParaRPr lang="en-NZ" sz="90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B5D0013-3EEA-4325-B878-38325EEB0A3D}" type="parTrans" cxnId="{C9A4ABAC-89ED-433A-9E39-1A3A1C060AC1}">
      <dgm:prSet/>
      <dgm:spPr/>
      <dgm:t>
        <a:bodyPr/>
        <a:lstStyle/>
        <a:p>
          <a:endParaRPr lang="en-NZ"/>
        </a:p>
      </dgm:t>
    </dgm:pt>
    <dgm:pt modelId="{48EE3334-AE8C-4FAD-8A40-75985A32581A}" type="sibTrans" cxnId="{C9A4ABAC-89ED-433A-9E39-1A3A1C060AC1}">
      <dgm:prSet/>
      <dgm:spPr/>
      <dgm:t>
        <a:bodyPr/>
        <a:lstStyle/>
        <a:p>
          <a:endParaRPr lang="en-NZ"/>
        </a:p>
      </dgm:t>
    </dgm:pt>
    <dgm:pt modelId="{589E7F0B-C79B-4C0B-B16B-9C05A9E0C397}" type="pres">
      <dgm:prSet presAssocID="{F287BD97-95FB-4FF3-8D2D-6F3B71D0CF18}" presName="compositeShape" presStyleCnt="0">
        <dgm:presLayoutVars>
          <dgm:chMax val="7"/>
          <dgm:dir/>
          <dgm:resizeHandles val="exact"/>
        </dgm:presLayoutVars>
      </dgm:prSet>
      <dgm:spPr/>
    </dgm:pt>
    <dgm:pt modelId="{6246AE62-F44A-4C70-BCC7-34B602DCD87D}" type="pres">
      <dgm:prSet presAssocID="{F287BD97-95FB-4FF3-8D2D-6F3B71D0CF18}" presName="wedge1" presStyleLbl="node1" presStyleIdx="0" presStyleCnt="3" custLinFactNeighborX="-10223" custLinFactNeighborY="-1708"/>
      <dgm:spPr/>
      <dgm:t>
        <a:bodyPr/>
        <a:lstStyle/>
        <a:p>
          <a:endParaRPr lang="en-NZ"/>
        </a:p>
      </dgm:t>
    </dgm:pt>
    <dgm:pt modelId="{CC2FC4D8-BF4C-4E92-916B-A0F401C44452}" type="pres">
      <dgm:prSet presAssocID="{F287BD97-95FB-4FF3-8D2D-6F3B71D0CF18}" presName="wedge1Tx" presStyleLbl="node1" presStyleIdx="0" presStyleCnt="3">
        <dgm:presLayoutVars>
          <dgm:chMax val="0"/>
          <dgm:chPref val="0"/>
          <dgm:bulletEnabled val="1"/>
        </dgm:presLayoutVars>
      </dgm:prSet>
      <dgm:spPr/>
      <dgm:t>
        <a:bodyPr/>
        <a:lstStyle/>
        <a:p>
          <a:endParaRPr lang="en-NZ"/>
        </a:p>
      </dgm:t>
    </dgm:pt>
    <dgm:pt modelId="{36B3AA5D-F4B1-4A40-80C0-5D243D800C21}" type="pres">
      <dgm:prSet presAssocID="{F287BD97-95FB-4FF3-8D2D-6F3B71D0CF18}" presName="wedge2" presStyleLbl="node1" presStyleIdx="1" presStyleCnt="3" custLinFactNeighborX="-5068" custLinFactNeighborY="-4684"/>
      <dgm:spPr/>
      <dgm:t>
        <a:bodyPr/>
        <a:lstStyle/>
        <a:p>
          <a:endParaRPr lang="en-NZ"/>
        </a:p>
      </dgm:t>
    </dgm:pt>
    <dgm:pt modelId="{5D40DCB6-2998-4FC8-B0E5-6ADB55D42A59}" type="pres">
      <dgm:prSet presAssocID="{F287BD97-95FB-4FF3-8D2D-6F3B71D0CF18}" presName="wedge2Tx" presStyleLbl="node1" presStyleIdx="1" presStyleCnt="3">
        <dgm:presLayoutVars>
          <dgm:chMax val="0"/>
          <dgm:chPref val="0"/>
          <dgm:bulletEnabled val="1"/>
        </dgm:presLayoutVars>
      </dgm:prSet>
      <dgm:spPr/>
      <dgm:t>
        <a:bodyPr/>
        <a:lstStyle/>
        <a:p>
          <a:endParaRPr lang="en-NZ"/>
        </a:p>
      </dgm:t>
    </dgm:pt>
    <dgm:pt modelId="{6BA85A21-C4B7-4496-8E6A-D3CAE63CC92E}" type="pres">
      <dgm:prSet presAssocID="{F287BD97-95FB-4FF3-8D2D-6F3B71D0CF18}" presName="wedge3" presStyleLbl="node1" presStyleIdx="2" presStyleCnt="3" custLinFactNeighborX="-5068" custLinFactNeighborY="-4684"/>
      <dgm:spPr/>
      <dgm:t>
        <a:bodyPr/>
        <a:lstStyle/>
        <a:p>
          <a:endParaRPr lang="en-NZ"/>
        </a:p>
      </dgm:t>
    </dgm:pt>
    <dgm:pt modelId="{7E20CE7B-B7BF-42B2-B6E5-B2879BABE046}" type="pres">
      <dgm:prSet presAssocID="{F287BD97-95FB-4FF3-8D2D-6F3B71D0CF18}" presName="wedge3Tx" presStyleLbl="node1" presStyleIdx="2" presStyleCnt="3">
        <dgm:presLayoutVars>
          <dgm:chMax val="0"/>
          <dgm:chPref val="0"/>
          <dgm:bulletEnabled val="1"/>
        </dgm:presLayoutVars>
      </dgm:prSet>
      <dgm:spPr/>
      <dgm:t>
        <a:bodyPr/>
        <a:lstStyle/>
        <a:p>
          <a:endParaRPr lang="en-NZ"/>
        </a:p>
      </dgm:t>
    </dgm:pt>
  </dgm:ptLst>
  <dgm:cxnLst>
    <dgm:cxn modelId="{846E5A87-0DA5-44D7-BFFD-FD88D8A00582}" type="presOf" srcId="{825C5640-4F5C-4B07-992C-036CD0AC4BE5}" destId="{CC2FC4D8-BF4C-4E92-916B-A0F401C44452}" srcOrd="1" destOrd="0" presId="urn:microsoft.com/office/officeart/2005/8/layout/chart3"/>
    <dgm:cxn modelId="{AAA3737B-2142-46CB-B779-E4397245D676}" srcId="{F287BD97-95FB-4FF3-8D2D-6F3B71D0CF18}" destId="{825C5640-4F5C-4B07-992C-036CD0AC4BE5}" srcOrd="0" destOrd="0" parTransId="{DF6C6D91-F246-4322-B8D7-2DE0D99AB6C3}" sibTransId="{260A694B-77A2-4AB6-B811-41385985FF90}"/>
    <dgm:cxn modelId="{752E2475-3940-48FB-A457-BB5ECE756CAD}" srcId="{F287BD97-95FB-4FF3-8D2D-6F3B71D0CF18}" destId="{7EA3A542-290A-4114-9B66-28F0FBB0868C}" srcOrd="1" destOrd="0" parTransId="{208463F2-393E-4069-9276-470E2980AC4B}" sibTransId="{2CC6F1C5-3FEA-41DA-A5FC-2335821571D8}"/>
    <dgm:cxn modelId="{97FF4935-93C2-4DC6-BB1A-38AA5FA5A135}" type="presOf" srcId="{50543C5C-6ABD-4C50-8C43-36DAB0C550AE}" destId="{6BA85A21-C4B7-4496-8E6A-D3CAE63CC92E}" srcOrd="0" destOrd="0" presId="urn:microsoft.com/office/officeart/2005/8/layout/chart3"/>
    <dgm:cxn modelId="{C9A4ABAC-89ED-433A-9E39-1A3A1C060AC1}" srcId="{F287BD97-95FB-4FF3-8D2D-6F3B71D0CF18}" destId="{50543C5C-6ABD-4C50-8C43-36DAB0C550AE}" srcOrd="2" destOrd="0" parTransId="{AB5D0013-3EEA-4325-B878-38325EEB0A3D}" sibTransId="{48EE3334-AE8C-4FAD-8A40-75985A32581A}"/>
    <dgm:cxn modelId="{E8BBA9DA-2D28-4A44-8697-EC6B7709C199}" type="presOf" srcId="{825C5640-4F5C-4B07-992C-036CD0AC4BE5}" destId="{6246AE62-F44A-4C70-BCC7-34B602DCD87D}" srcOrd="0" destOrd="0" presId="urn:microsoft.com/office/officeart/2005/8/layout/chart3"/>
    <dgm:cxn modelId="{7C487505-9BB9-4F32-9C4D-2052D6A09743}" type="presOf" srcId="{50543C5C-6ABD-4C50-8C43-36DAB0C550AE}" destId="{7E20CE7B-B7BF-42B2-B6E5-B2879BABE046}" srcOrd="1" destOrd="0" presId="urn:microsoft.com/office/officeart/2005/8/layout/chart3"/>
    <dgm:cxn modelId="{A9075AA1-62FE-4EFC-87B4-E00AB1D62DE1}" type="presOf" srcId="{7EA3A542-290A-4114-9B66-28F0FBB0868C}" destId="{36B3AA5D-F4B1-4A40-80C0-5D243D800C21}" srcOrd="0" destOrd="0" presId="urn:microsoft.com/office/officeart/2005/8/layout/chart3"/>
    <dgm:cxn modelId="{F78A081B-8A62-45C3-99F4-2C6E79D905A2}" type="presOf" srcId="{7EA3A542-290A-4114-9B66-28F0FBB0868C}" destId="{5D40DCB6-2998-4FC8-B0E5-6ADB55D42A59}" srcOrd="1" destOrd="0" presId="urn:microsoft.com/office/officeart/2005/8/layout/chart3"/>
    <dgm:cxn modelId="{D5DCD10C-3E3A-46C9-BE91-98D96BFDEE0E}" type="presOf" srcId="{F287BD97-95FB-4FF3-8D2D-6F3B71D0CF18}" destId="{589E7F0B-C79B-4C0B-B16B-9C05A9E0C397}" srcOrd="0" destOrd="0" presId="urn:microsoft.com/office/officeart/2005/8/layout/chart3"/>
    <dgm:cxn modelId="{DEBA3C1B-BB8E-4106-823A-3A45EA47E397}" type="presParOf" srcId="{589E7F0B-C79B-4C0B-B16B-9C05A9E0C397}" destId="{6246AE62-F44A-4C70-BCC7-34B602DCD87D}" srcOrd="0" destOrd="0" presId="urn:microsoft.com/office/officeart/2005/8/layout/chart3"/>
    <dgm:cxn modelId="{DB22A977-C569-40C2-BD78-1575E9F20895}" type="presParOf" srcId="{589E7F0B-C79B-4C0B-B16B-9C05A9E0C397}" destId="{CC2FC4D8-BF4C-4E92-916B-A0F401C44452}" srcOrd="1" destOrd="0" presId="urn:microsoft.com/office/officeart/2005/8/layout/chart3"/>
    <dgm:cxn modelId="{633A2F1E-BE27-4A3F-AA5A-3460FE7B75DE}" type="presParOf" srcId="{589E7F0B-C79B-4C0B-B16B-9C05A9E0C397}" destId="{36B3AA5D-F4B1-4A40-80C0-5D243D800C21}" srcOrd="2" destOrd="0" presId="urn:microsoft.com/office/officeart/2005/8/layout/chart3"/>
    <dgm:cxn modelId="{51ED934E-73F9-4FF3-B7D6-E83D3E227786}" type="presParOf" srcId="{589E7F0B-C79B-4C0B-B16B-9C05A9E0C397}" destId="{5D40DCB6-2998-4FC8-B0E5-6ADB55D42A59}" srcOrd="3" destOrd="0" presId="urn:microsoft.com/office/officeart/2005/8/layout/chart3"/>
    <dgm:cxn modelId="{3392FD5E-EB7D-4B01-8E2B-8B2F7255C3CD}" type="presParOf" srcId="{589E7F0B-C79B-4C0B-B16B-9C05A9E0C397}" destId="{6BA85A21-C4B7-4496-8E6A-D3CAE63CC92E}" srcOrd="4" destOrd="0" presId="urn:microsoft.com/office/officeart/2005/8/layout/chart3"/>
    <dgm:cxn modelId="{8A2AB149-B65C-4650-8E1A-3595BCF91072}" type="presParOf" srcId="{589E7F0B-C79B-4C0B-B16B-9C05A9E0C397}" destId="{7E20CE7B-B7BF-42B2-B6E5-B2879BABE046}"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03205D-BC59-462C-A670-EEC9154C1EDF}" type="doc">
      <dgm:prSet loTypeId="urn:microsoft.com/office/officeart/2008/layout/LinedList" loCatId="list" qsTypeId="urn:microsoft.com/office/officeart/2005/8/quickstyle/simple1" qsCatId="simple" csTypeId="urn:microsoft.com/office/officeart/2005/8/colors/accent6_4" csCatId="accent6" phldr="1"/>
      <dgm:spPr/>
      <dgm:t>
        <a:bodyPr/>
        <a:lstStyle/>
        <a:p>
          <a:endParaRPr lang="en-AU"/>
        </a:p>
      </dgm:t>
    </dgm:pt>
    <dgm:pt modelId="{3DA4CC8A-8515-4948-9A63-34E0BFC2420B}">
      <dgm:prSet phldrT="[Text]"/>
      <dgm:spPr>
        <a:solidFill>
          <a:srgbClr val="FFCB05"/>
        </a:solidFill>
        <a:ln w="12700">
          <a:solidFill>
            <a:srgbClr val="FB9520"/>
          </a:solidFill>
        </a:ln>
      </dgm:spPr>
      <dgm:t>
        <a:bodyPr/>
        <a:lstStyle/>
        <a:p>
          <a:r>
            <a:rPr lang="en-AU" b="1" dirty="0" smtClean="0">
              <a:solidFill>
                <a:schemeClr val="tx1"/>
              </a:solidFill>
            </a:rPr>
            <a:t>A centralised research hub </a:t>
          </a:r>
          <a:endParaRPr lang="en-AU" b="1" dirty="0">
            <a:solidFill>
              <a:schemeClr val="tx1"/>
            </a:solidFill>
          </a:endParaRPr>
        </a:p>
      </dgm:t>
    </dgm:pt>
    <dgm:pt modelId="{CE39607F-1E38-4651-AA34-A4D4EB902B2F}" type="parTrans" cxnId="{E7BC5E88-15BD-4FA6-AB35-899461E027C2}">
      <dgm:prSet/>
      <dgm:spPr/>
      <dgm:t>
        <a:bodyPr/>
        <a:lstStyle/>
        <a:p>
          <a:endParaRPr lang="en-AU">
            <a:solidFill>
              <a:schemeClr val="tx1"/>
            </a:solidFill>
          </a:endParaRPr>
        </a:p>
      </dgm:t>
    </dgm:pt>
    <dgm:pt modelId="{91E7DBDE-0561-48AF-9D48-F9D9946B9B26}" type="sibTrans" cxnId="{E7BC5E88-15BD-4FA6-AB35-899461E027C2}">
      <dgm:prSet/>
      <dgm:spPr/>
      <dgm:t>
        <a:bodyPr/>
        <a:lstStyle/>
        <a:p>
          <a:endParaRPr lang="en-AU">
            <a:solidFill>
              <a:schemeClr val="tx1"/>
            </a:solidFill>
          </a:endParaRPr>
        </a:p>
      </dgm:t>
    </dgm:pt>
    <dgm:pt modelId="{57E10B55-9552-4989-BF16-A491D48376DD}">
      <dgm:prSet phldrT="[Text]" custT="1"/>
      <dgm:spPr>
        <a:noFill/>
      </dgm:spPr>
      <dgm:t>
        <a:bodyPr/>
        <a:lstStyle/>
        <a:p>
          <a:r>
            <a:rPr lang="en-AU" sz="1800" dirty="0" smtClean="0"/>
            <a:t>To make readily available key data, research reports and other useful information including the results of the BCR’s own research</a:t>
          </a:r>
          <a:endParaRPr lang="en-AU" sz="1800" dirty="0">
            <a:solidFill>
              <a:schemeClr val="tx1"/>
            </a:solidFill>
          </a:endParaRPr>
        </a:p>
      </dgm:t>
    </dgm:pt>
    <dgm:pt modelId="{A90890E4-0996-409B-B59B-D5EE6970802D}" type="parTrans" cxnId="{C66AE990-058A-4FB9-B8A2-E8DCF17EDDA4}">
      <dgm:prSet/>
      <dgm:spPr/>
      <dgm:t>
        <a:bodyPr/>
        <a:lstStyle/>
        <a:p>
          <a:endParaRPr lang="en-AU"/>
        </a:p>
      </dgm:t>
    </dgm:pt>
    <dgm:pt modelId="{DEA0C806-DF34-410B-B1C2-6C65F5A4FC0B}" type="sibTrans" cxnId="{C66AE990-058A-4FB9-B8A2-E8DCF17EDDA4}">
      <dgm:prSet/>
      <dgm:spPr/>
      <dgm:t>
        <a:bodyPr/>
        <a:lstStyle/>
        <a:p>
          <a:endParaRPr lang="en-AU"/>
        </a:p>
      </dgm:t>
    </dgm:pt>
    <dgm:pt modelId="{1E2161CD-AD43-4FAD-A465-2EA63F39D515}">
      <dgm:prSet custT="1"/>
      <dgm:spPr/>
      <dgm:t>
        <a:bodyPr/>
        <a:lstStyle/>
        <a:p>
          <a:r>
            <a:rPr lang="en-AU" sz="1800" dirty="0" smtClean="0"/>
            <a:t>Data and information will be sourced from internal and external sources</a:t>
          </a:r>
          <a:endParaRPr lang="en-AU" sz="1800" dirty="0"/>
        </a:p>
      </dgm:t>
    </dgm:pt>
    <dgm:pt modelId="{D32DA267-E856-46C1-9A6E-B619B4106B74}" type="parTrans" cxnId="{804AE48D-E3F8-490F-898B-011CF4936D8F}">
      <dgm:prSet/>
      <dgm:spPr/>
      <dgm:t>
        <a:bodyPr/>
        <a:lstStyle/>
        <a:p>
          <a:endParaRPr lang="en-AU"/>
        </a:p>
      </dgm:t>
    </dgm:pt>
    <dgm:pt modelId="{CB36A272-8891-4738-96EC-E530D3B1DDB7}" type="sibTrans" cxnId="{804AE48D-E3F8-490F-898B-011CF4936D8F}">
      <dgm:prSet/>
      <dgm:spPr/>
      <dgm:t>
        <a:bodyPr/>
        <a:lstStyle/>
        <a:p>
          <a:endParaRPr lang="en-AU"/>
        </a:p>
      </dgm:t>
    </dgm:pt>
    <dgm:pt modelId="{5E22FC97-8656-4C25-882C-FB9042BD97D5}">
      <dgm:prSet custT="1"/>
      <dgm:spPr/>
      <dgm:t>
        <a:bodyPr/>
        <a:lstStyle/>
        <a:p>
          <a:r>
            <a:rPr lang="en-AU" sz="1800" dirty="0" smtClean="0"/>
            <a:t>Statistical and analytical tools and software will be available</a:t>
          </a:r>
          <a:endParaRPr lang="en-AU" sz="1800" dirty="0"/>
        </a:p>
      </dgm:t>
    </dgm:pt>
    <dgm:pt modelId="{F8138DC5-98BD-4D41-AF6A-47B105ED8B45}" type="parTrans" cxnId="{20DC420D-D3AC-40FA-8437-3218337A90C8}">
      <dgm:prSet/>
      <dgm:spPr/>
      <dgm:t>
        <a:bodyPr/>
        <a:lstStyle/>
        <a:p>
          <a:endParaRPr lang="en-AU"/>
        </a:p>
      </dgm:t>
    </dgm:pt>
    <dgm:pt modelId="{887145EF-5533-482D-AE0F-E32ED936B43C}" type="sibTrans" cxnId="{20DC420D-D3AC-40FA-8437-3218337A90C8}">
      <dgm:prSet/>
      <dgm:spPr/>
      <dgm:t>
        <a:bodyPr/>
        <a:lstStyle/>
        <a:p>
          <a:endParaRPr lang="en-AU"/>
        </a:p>
      </dgm:t>
    </dgm:pt>
    <dgm:pt modelId="{9633CB51-5545-485D-8D66-806EBFA59197}">
      <dgm:prSet custT="1"/>
      <dgm:spPr/>
      <dgm:t>
        <a:bodyPr/>
        <a:lstStyle/>
        <a:p>
          <a:r>
            <a:rPr lang="en-AU" sz="1800" dirty="0" smtClean="0"/>
            <a:t>Beta version to </a:t>
          </a:r>
          <a:r>
            <a:rPr lang="en-AU" sz="1800" smtClean="0"/>
            <a:t>be made available to staff</a:t>
          </a:r>
          <a:endParaRPr lang="en-AU" sz="1800" dirty="0"/>
        </a:p>
      </dgm:t>
    </dgm:pt>
    <dgm:pt modelId="{C4EEA5E0-A38D-47B3-B9D0-5280EA2C43E7}" type="parTrans" cxnId="{62AAF28F-CBC6-4CE6-AFC0-5B12656C1A53}">
      <dgm:prSet/>
      <dgm:spPr/>
      <dgm:t>
        <a:bodyPr/>
        <a:lstStyle/>
        <a:p>
          <a:endParaRPr lang="en-AU"/>
        </a:p>
      </dgm:t>
    </dgm:pt>
    <dgm:pt modelId="{78DED799-9EB4-4304-92B9-1CFDC4A36421}" type="sibTrans" cxnId="{62AAF28F-CBC6-4CE6-AFC0-5B12656C1A53}">
      <dgm:prSet/>
      <dgm:spPr/>
      <dgm:t>
        <a:bodyPr/>
        <a:lstStyle/>
        <a:p>
          <a:endParaRPr lang="en-AU"/>
        </a:p>
      </dgm:t>
    </dgm:pt>
    <dgm:pt modelId="{8F55815E-EDC4-4566-8DCB-37B9219DBD8C}">
      <dgm:prSet custT="1"/>
      <dgm:spPr/>
      <dgm:t>
        <a:bodyPr/>
        <a:lstStyle/>
        <a:p>
          <a:r>
            <a:rPr lang="en-AU" sz="1800" dirty="0" smtClean="0"/>
            <a:t>Outputs of the analysis made publicly available on the BCR website</a:t>
          </a:r>
          <a:endParaRPr lang="en-AU" sz="1800" dirty="0"/>
        </a:p>
      </dgm:t>
    </dgm:pt>
    <dgm:pt modelId="{AE6371F6-D521-47DC-BEB2-5EF4328E1D63}" type="parTrans" cxnId="{0433D5CB-3C50-40E4-AFCD-34069A78EF7E}">
      <dgm:prSet/>
      <dgm:spPr/>
      <dgm:t>
        <a:bodyPr/>
        <a:lstStyle/>
        <a:p>
          <a:endParaRPr lang="en-AU"/>
        </a:p>
      </dgm:t>
    </dgm:pt>
    <dgm:pt modelId="{4D1A0094-D923-4D1C-A1B7-818528DD1617}" type="sibTrans" cxnId="{0433D5CB-3C50-40E4-AFCD-34069A78EF7E}">
      <dgm:prSet/>
      <dgm:spPr/>
      <dgm:t>
        <a:bodyPr/>
        <a:lstStyle/>
        <a:p>
          <a:endParaRPr lang="en-AU"/>
        </a:p>
      </dgm:t>
    </dgm:pt>
    <dgm:pt modelId="{B56D163B-A685-4D33-83AF-7C1B321063EB}" type="pres">
      <dgm:prSet presAssocID="{F103205D-BC59-462C-A670-EEC9154C1EDF}" presName="vert0" presStyleCnt="0">
        <dgm:presLayoutVars>
          <dgm:dir/>
          <dgm:animOne val="branch"/>
          <dgm:animLvl val="lvl"/>
        </dgm:presLayoutVars>
      </dgm:prSet>
      <dgm:spPr/>
      <dgm:t>
        <a:bodyPr/>
        <a:lstStyle/>
        <a:p>
          <a:endParaRPr lang="en-AU"/>
        </a:p>
      </dgm:t>
    </dgm:pt>
    <dgm:pt modelId="{60A956FD-D700-4910-B3FB-AF1C4060EFE6}" type="pres">
      <dgm:prSet presAssocID="{3DA4CC8A-8515-4948-9A63-34E0BFC2420B}" presName="thickLine" presStyleLbl="alignNode1" presStyleIdx="0" presStyleCnt="1"/>
      <dgm:spPr>
        <a:ln>
          <a:solidFill>
            <a:srgbClr val="FB941F"/>
          </a:solidFill>
        </a:ln>
      </dgm:spPr>
      <dgm:t>
        <a:bodyPr/>
        <a:lstStyle/>
        <a:p>
          <a:endParaRPr lang="en-AU"/>
        </a:p>
      </dgm:t>
    </dgm:pt>
    <dgm:pt modelId="{C7B565B6-A32C-481C-B0FA-5F00FFDDDC51}" type="pres">
      <dgm:prSet presAssocID="{3DA4CC8A-8515-4948-9A63-34E0BFC2420B}" presName="horz1" presStyleCnt="0"/>
      <dgm:spPr/>
    </dgm:pt>
    <dgm:pt modelId="{CD3A57F8-3AC9-402C-B761-B72DD9B7CB1A}" type="pres">
      <dgm:prSet presAssocID="{3DA4CC8A-8515-4948-9A63-34E0BFC2420B}" presName="tx1" presStyleLbl="revTx" presStyleIdx="0" presStyleCnt="6"/>
      <dgm:spPr/>
      <dgm:t>
        <a:bodyPr/>
        <a:lstStyle/>
        <a:p>
          <a:endParaRPr lang="en-AU"/>
        </a:p>
      </dgm:t>
    </dgm:pt>
    <dgm:pt modelId="{BE2E9D34-8C2A-48C6-9584-1B4B56BCE59F}" type="pres">
      <dgm:prSet presAssocID="{3DA4CC8A-8515-4948-9A63-34E0BFC2420B}" presName="vert1" presStyleCnt="0"/>
      <dgm:spPr/>
    </dgm:pt>
    <dgm:pt modelId="{E9637474-9B46-42F7-8C64-194B1771D484}" type="pres">
      <dgm:prSet presAssocID="{57E10B55-9552-4989-BF16-A491D48376DD}" presName="vertSpace2a" presStyleCnt="0"/>
      <dgm:spPr/>
    </dgm:pt>
    <dgm:pt modelId="{C7748379-D5A4-4CA1-BE06-6ACE31354AB4}" type="pres">
      <dgm:prSet presAssocID="{57E10B55-9552-4989-BF16-A491D48376DD}" presName="horz2" presStyleCnt="0"/>
      <dgm:spPr/>
    </dgm:pt>
    <dgm:pt modelId="{406BF070-A44B-4D18-A170-5C8699D67509}" type="pres">
      <dgm:prSet presAssocID="{57E10B55-9552-4989-BF16-A491D48376DD}" presName="horzSpace2" presStyleCnt="0"/>
      <dgm:spPr/>
    </dgm:pt>
    <dgm:pt modelId="{550A9071-00B5-4EFE-A667-D0A5600E5599}" type="pres">
      <dgm:prSet presAssocID="{57E10B55-9552-4989-BF16-A491D48376DD}" presName="tx2" presStyleLbl="revTx" presStyleIdx="1" presStyleCnt="6"/>
      <dgm:spPr/>
      <dgm:t>
        <a:bodyPr/>
        <a:lstStyle/>
        <a:p>
          <a:endParaRPr lang="en-AU"/>
        </a:p>
      </dgm:t>
    </dgm:pt>
    <dgm:pt modelId="{25A89702-17D4-41F3-9235-05392CA07690}" type="pres">
      <dgm:prSet presAssocID="{57E10B55-9552-4989-BF16-A491D48376DD}" presName="vert2" presStyleCnt="0"/>
      <dgm:spPr/>
    </dgm:pt>
    <dgm:pt modelId="{FEDCF098-6B25-4DFF-B7CB-82F4BD02F612}" type="pres">
      <dgm:prSet presAssocID="{57E10B55-9552-4989-BF16-A491D48376DD}" presName="thinLine2b" presStyleLbl="callout" presStyleIdx="0" presStyleCnt="5"/>
      <dgm:spPr/>
    </dgm:pt>
    <dgm:pt modelId="{86BE6ABC-46DE-45C0-8301-8B2A6D14A229}" type="pres">
      <dgm:prSet presAssocID="{57E10B55-9552-4989-BF16-A491D48376DD}" presName="vertSpace2b" presStyleCnt="0"/>
      <dgm:spPr/>
    </dgm:pt>
    <dgm:pt modelId="{3988F138-5786-47C0-AD0C-DC102E91DC73}" type="pres">
      <dgm:prSet presAssocID="{1E2161CD-AD43-4FAD-A465-2EA63F39D515}" presName="horz2" presStyleCnt="0"/>
      <dgm:spPr/>
    </dgm:pt>
    <dgm:pt modelId="{7521E821-2C56-4CF8-9CEF-42DD1F2554BB}" type="pres">
      <dgm:prSet presAssocID="{1E2161CD-AD43-4FAD-A465-2EA63F39D515}" presName="horzSpace2" presStyleCnt="0"/>
      <dgm:spPr/>
    </dgm:pt>
    <dgm:pt modelId="{9F8ECC4A-25BF-4C50-BFBC-072000F6FDA8}" type="pres">
      <dgm:prSet presAssocID="{1E2161CD-AD43-4FAD-A465-2EA63F39D515}" presName="tx2" presStyleLbl="revTx" presStyleIdx="2" presStyleCnt="6"/>
      <dgm:spPr/>
      <dgm:t>
        <a:bodyPr/>
        <a:lstStyle/>
        <a:p>
          <a:endParaRPr lang="en-AU"/>
        </a:p>
      </dgm:t>
    </dgm:pt>
    <dgm:pt modelId="{2A2A03C3-02FF-4516-94E9-15F9489FAC51}" type="pres">
      <dgm:prSet presAssocID="{1E2161CD-AD43-4FAD-A465-2EA63F39D515}" presName="vert2" presStyleCnt="0"/>
      <dgm:spPr/>
    </dgm:pt>
    <dgm:pt modelId="{5E0BA344-3939-4560-A400-E8D824DF5627}" type="pres">
      <dgm:prSet presAssocID="{1E2161CD-AD43-4FAD-A465-2EA63F39D515}" presName="thinLine2b" presStyleLbl="callout" presStyleIdx="1" presStyleCnt="5"/>
      <dgm:spPr/>
    </dgm:pt>
    <dgm:pt modelId="{FDEEB58F-1105-4F7E-BBFF-D9847C1B0297}" type="pres">
      <dgm:prSet presAssocID="{1E2161CD-AD43-4FAD-A465-2EA63F39D515}" presName="vertSpace2b" presStyleCnt="0"/>
      <dgm:spPr/>
    </dgm:pt>
    <dgm:pt modelId="{E136D365-665E-4699-BDE5-B7E2CBCC847C}" type="pres">
      <dgm:prSet presAssocID="{5E22FC97-8656-4C25-882C-FB9042BD97D5}" presName="horz2" presStyleCnt="0"/>
      <dgm:spPr/>
    </dgm:pt>
    <dgm:pt modelId="{BCD2DD92-F78F-4E40-86E9-BDE6A804179B}" type="pres">
      <dgm:prSet presAssocID="{5E22FC97-8656-4C25-882C-FB9042BD97D5}" presName="horzSpace2" presStyleCnt="0"/>
      <dgm:spPr/>
    </dgm:pt>
    <dgm:pt modelId="{A699A433-0CE2-4DE9-B99F-A4860C0A8899}" type="pres">
      <dgm:prSet presAssocID="{5E22FC97-8656-4C25-882C-FB9042BD97D5}" presName="tx2" presStyleLbl="revTx" presStyleIdx="3" presStyleCnt="6"/>
      <dgm:spPr/>
      <dgm:t>
        <a:bodyPr/>
        <a:lstStyle/>
        <a:p>
          <a:endParaRPr lang="en-AU"/>
        </a:p>
      </dgm:t>
    </dgm:pt>
    <dgm:pt modelId="{71F4056B-E408-4FAD-943F-E02089730919}" type="pres">
      <dgm:prSet presAssocID="{5E22FC97-8656-4C25-882C-FB9042BD97D5}" presName="vert2" presStyleCnt="0"/>
      <dgm:spPr/>
    </dgm:pt>
    <dgm:pt modelId="{90853C67-10D3-4E58-9275-8FFD3FFBD38A}" type="pres">
      <dgm:prSet presAssocID="{5E22FC97-8656-4C25-882C-FB9042BD97D5}" presName="thinLine2b" presStyleLbl="callout" presStyleIdx="2" presStyleCnt="5"/>
      <dgm:spPr/>
    </dgm:pt>
    <dgm:pt modelId="{687B2212-AC91-418F-A6B1-555ED9D05D9E}" type="pres">
      <dgm:prSet presAssocID="{5E22FC97-8656-4C25-882C-FB9042BD97D5}" presName="vertSpace2b" presStyleCnt="0"/>
      <dgm:spPr/>
    </dgm:pt>
    <dgm:pt modelId="{3A0FC6E2-3256-4FEF-A9E9-A6B35FAFD945}" type="pres">
      <dgm:prSet presAssocID="{9633CB51-5545-485D-8D66-806EBFA59197}" presName="horz2" presStyleCnt="0"/>
      <dgm:spPr/>
    </dgm:pt>
    <dgm:pt modelId="{0B3F13DA-EA33-4C05-8D54-391C4017E484}" type="pres">
      <dgm:prSet presAssocID="{9633CB51-5545-485D-8D66-806EBFA59197}" presName="horzSpace2" presStyleCnt="0"/>
      <dgm:spPr/>
    </dgm:pt>
    <dgm:pt modelId="{E6CEECF2-24AA-4A86-9422-53D491530D83}" type="pres">
      <dgm:prSet presAssocID="{9633CB51-5545-485D-8D66-806EBFA59197}" presName="tx2" presStyleLbl="revTx" presStyleIdx="4" presStyleCnt="6"/>
      <dgm:spPr/>
      <dgm:t>
        <a:bodyPr/>
        <a:lstStyle/>
        <a:p>
          <a:endParaRPr lang="en-AU"/>
        </a:p>
      </dgm:t>
    </dgm:pt>
    <dgm:pt modelId="{0520B41E-2C82-4371-9E6D-0A608EC3C79C}" type="pres">
      <dgm:prSet presAssocID="{9633CB51-5545-485D-8D66-806EBFA59197}" presName="vert2" presStyleCnt="0"/>
      <dgm:spPr/>
    </dgm:pt>
    <dgm:pt modelId="{396C398D-57A7-4728-BAF4-EC4E17C277AE}" type="pres">
      <dgm:prSet presAssocID="{9633CB51-5545-485D-8D66-806EBFA59197}" presName="thinLine2b" presStyleLbl="callout" presStyleIdx="3" presStyleCnt="5"/>
      <dgm:spPr/>
    </dgm:pt>
    <dgm:pt modelId="{479C6886-E78B-401B-9C56-1624E659873D}" type="pres">
      <dgm:prSet presAssocID="{9633CB51-5545-485D-8D66-806EBFA59197}" presName="vertSpace2b" presStyleCnt="0"/>
      <dgm:spPr/>
    </dgm:pt>
    <dgm:pt modelId="{6FD0A6C2-20AD-4DBB-981A-7B7F2C3DB22B}" type="pres">
      <dgm:prSet presAssocID="{8F55815E-EDC4-4566-8DCB-37B9219DBD8C}" presName="horz2" presStyleCnt="0"/>
      <dgm:spPr/>
    </dgm:pt>
    <dgm:pt modelId="{3E9DBB04-6E2D-4631-8AAA-1A40AF3D0D01}" type="pres">
      <dgm:prSet presAssocID="{8F55815E-EDC4-4566-8DCB-37B9219DBD8C}" presName="horzSpace2" presStyleCnt="0"/>
      <dgm:spPr/>
    </dgm:pt>
    <dgm:pt modelId="{A696D065-481E-427F-83D6-CC1A8BC1BABA}" type="pres">
      <dgm:prSet presAssocID="{8F55815E-EDC4-4566-8DCB-37B9219DBD8C}" presName="tx2" presStyleLbl="revTx" presStyleIdx="5" presStyleCnt="6"/>
      <dgm:spPr/>
      <dgm:t>
        <a:bodyPr/>
        <a:lstStyle/>
        <a:p>
          <a:endParaRPr lang="en-AU"/>
        </a:p>
      </dgm:t>
    </dgm:pt>
    <dgm:pt modelId="{8C72EF4A-CC7C-494E-AE74-C8247FF2FA92}" type="pres">
      <dgm:prSet presAssocID="{8F55815E-EDC4-4566-8DCB-37B9219DBD8C}" presName="vert2" presStyleCnt="0"/>
      <dgm:spPr/>
    </dgm:pt>
    <dgm:pt modelId="{2B8F51A2-9644-4002-A7BA-4BE545116223}" type="pres">
      <dgm:prSet presAssocID="{8F55815E-EDC4-4566-8DCB-37B9219DBD8C}" presName="thinLine2b" presStyleLbl="callout" presStyleIdx="4" presStyleCnt="5" custLinFactNeighborY="52562"/>
      <dgm:spPr/>
    </dgm:pt>
    <dgm:pt modelId="{59723723-D1C6-440A-9FF2-F7E56FB83C24}" type="pres">
      <dgm:prSet presAssocID="{8F55815E-EDC4-4566-8DCB-37B9219DBD8C}" presName="vertSpace2b" presStyleCnt="0"/>
      <dgm:spPr/>
    </dgm:pt>
  </dgm:ptLst>
  <dgm:cxnLst>
    <dgm:cxn modelId="{294FF34A-BBBA-4620-876B-BB506BECDC87}" type="presOf" srcId="{5E22FC97-8656-4C25-882C-FB9042BD97D5}" destId="{A699A433-0CE2-4DE9-B99F-A4860C0A8899}" srcOrd="0" destOrd="0" presId="urn:microsoft.com/office/officeart/2008/layout/LinedList"/>
    <dgm:cxn modelId="{0433D5CB-3C50-40E4-AFCD-34069A78EF7E}" srcId="{3DA4CC8A-8515-4948-9A63-34E0BFC2420B}" destId="{8F55815E-EDC4-4566-8DCB-37B9219DBD8C}" srcOrd="4" destOrd="0" parTransId="{AE6371F6-D521-47DC-BEB2-5EF4328E1D63}" sibTransId="{4D1A0094-D923-4D1C-A1B7-818528DD1617}"/>
    <dgm:cxn modelId="{C66AE990-058A-4FB9-B8A2-E8DCF17EDDA4}" srcId="{3DA4CC8A-8515-4948-9A63-34E0BFC2420B}" destId="{57E10B55-9552-4989-BF16-A491D48376DD}" srcOrd="0" destOrd="0" parTransId="{A90890E4-0996-409B-B59B-D5EE6970802D}" sibTransId="{DEA0C806-DF34-410B-B1C2-6C65F5A4FC0B}"/>
    <dgm:cxn modelId="{AEF8057F-E8C4-4158-B8A5-9BC2A6BCDDB9}" type="presOf" srcId="{57E10B55-9552-4989-BF16-A491D48376DD}" destId="{550A9071-00B5-4EFE-A667-D0A5600E5599}" srcOrd="0" destOrd="0" presId="urn:microsoft.com/office/officeart/2008/layout/LinedList"/>
    <dgm:cxn modelId="{E7BC5E88-15BD-4FA6-AB35-899461E027C2}" srcId="{F103205D-BC59-462C-A670-EEC9154C1EDF}" destId="{3DA4CC8A-8515-4948-9A63-34E0BFC2420B}" srcOrd="0" destOrd="0" parTransId="{CE39607F-1E38-4651-AA34-A4D4EB902B2F}" sibTransId="{91E7DBDE-0561-48AF-9D48-F9D9946B9B26}"/>
    <dgm:cxn modelId="{E2C19263-0496-4431-9726-053A613CFAF8}" type="presOf" srcId="{1E2161CD-AD43-4FAD-A465-2EA63F39D515}" destId="{9F8ECC4A-25BF-4C50-BFBC-072000F6FDA8}" srcOrd="0" destOrd="0" presId="urn:microsoft.com/office/officeart/2008/layout/LinedList"/>
    <dgm:cxn modelId="{20DC420D-D3AC-40FA-8437-3218337A90C8}" srcId="{3DA4CC8A-8515-4948-9A63-34E0BFC2420B}" destId="{5E22FC97-8656-4C25-882C-FB9042BD97D5}" srcOrd="2" destOrd="0" parTransId="{F8138DC5-98BD-4D41-AF6A-47B105ED8B45}" sibTransId="{887145EF-5533-482D-AE0F-E32ED936B43C}"/>
    <dgm:cxn modelId="{E7EDFEE3-B1D6-4560-8895-CADB6CC07732}" type="presOf" srcId="{3DA4CC8A-8515-4948-9A63-34E0BFC2420B}" destId="{CD3A57F8-3AC9-402C-B761-B72DD9B7CB1A}" srcOrd="0" destOrd="0" presId="urn:microsoft.com/office/officeart/2008/layout/LinedList"/>
    <dgm:cxn modelId="{804AE48D-E3F8-490F-898B-011CF4936D8F}" srcId="{3DA4CC8A-8515-4948-9A63-34E0BFC2420B}" destId="{1E2161CD-AD43-4FAD-A465-2EA63F39D515}" srcOrd="1" destOrd="0" parTransId="{D32DA267-E856-46C1-9A6E-B619B4106B74}" sibTransId="{CB36A272-8891-4738-96EC-E530D3B1DDB7}"/>
    <dgm:cxn modelId="{E0F39E3D-5B97-4AC6-A3CA-4C2D7E8B0C2F}" type="presOf" srcId="{F103205D-BC59-462C-A670-EEC9154C1EDF}" destId="{B56D163B-A685-4D33-83AF-7C1B321063EB}" srcOrd="0" destOrd="0" presId="urn:microsoft.com/office/officeart/2008/layout/LinedList"/>
    <dgm:cxn modelId="{62AAF28F-CBC6-4CE6-AFC0-5B12656C1A53}" srcId="{3DA4CC8A-8515-4948-9A63-34E0BFC2420B}" destId="{9633CB51-5545-485D-8D66-806EBFA59197}" srcOrd="3" destOrd="0" parTransId="{C4EEA5E0-A38D-47B3-B9D0-5280EA2C43E7}" sibTransId="{78DED799-9EB4-4304-92B9-1CFDC4A36421}"/>
    <dgm:cxn modelId="{73F13600-820D-4280-AF2A-B18E74447D07}" type="presOf" srcId="{8F55815E-EDC4-4566-8DCB-37B9219DBD8C}" destId="{A696D065-481E-427F-83D6-CC1A8BC1BABA}" srcOrd="0" destOrd="0" presId="urn:microsoft.com/office/officeart/2008/layout/LinedList"/>
    <dgm:cxn modelId="{BF1CC48C-F1BF-4EBC-9A5C-CA90BC750B08}" type="presOf" srcId="{9633CB51-5545-485D-8D66-806EBFA59197}" destId="{E6CEECF2-24AA-4A86-9422-53D491530D83}" srcOrd="0" destOrd="0" presId="urn:microsoft.com/office/officeart/2008/layout/LinedList"/>
    <dgm:cxn modelId="{E32AA15B-0490-46D6-B52A-C1E7F06FA1AC}" type="presParOf" srcId="{B56D163B-A685-4D33-83AF-7C1B321063EB}" destId="{60A956FD-D700-4910-B3FB-AF1C4060EFE6}" srcOrd="0" destOrd="0" presId="urn:microsoft.com/office/officeart/2008/layout/LinedList"/>
    <dgm:cxn modelId="{B6E8AA7B-D142-449C-8633-CA7A46FF6E3B}" type="presParOf" srcId="{B56D163B-A685-4D33-83AF-7C1B321063EB}" destId="{C7B565B6-A32C-481C-B0FA-5F00FFDDDC51}" srcOrd="1" destOrd="0" presId="urn:microsoft.com/office/officeart/2008/layout/LinedList"/>
    <dgm:cxn modelId="{8EBD12D3-460C-412D-A65E-BD70A3B852DC}" type="presParOf" srcId="{C7B565B6-A32C-481C-B0FA-5F00FFDDDC51}" destId="{CD3A57F8-3AC9-402C-B761-B72DD9B7CB1A}" srcOrd="0" destOrd="0" presId="urn:microsoft.com/office/officeart/2008/layout/LinedList"/>
    <dgm:cxn modelId="{3E2DA059-8064-4DC0-B679-68923830F26A}" type="presParOf" srcId="{C7B565B6-A32C-481C-B0FA-5F00FFDDDC51}" destId="{BE2E9D34-8C2A-48C6-9584-1B4B56BCE59F}" srcOrd="1" destOrd="0" presId="urn:microsoft.com/office/officeart/2008/layout/LinedList"/>
    <dgm:cxn modelId="{7752FBBA-A3C7-4E3E-A1DE-20DEEE1CA9F9}" type="presParOf" srcId="{BE2E9D34-8C2A-48C6-9584-1B4B56BCE59F}" destId="{E9637474-9B46-42F7-8C64-194B1771D484}" srcOrd="0" destOrd="0" presId="urn:microsoft.com/office/officeart/2008/layout/LinedList"/>
    <dgm:cxn modelId="{0C648DDD-A9DB-4F78-9AE3-44BBEB9BBAA2}" type="presParOf" srcId="{BE2E9D34-8C2A-48C6-9584-1B4B56BCE59F}" destId="{C7748379-D5A4-4CA1-BE06-6ACE31354AB4}" srcOrd="1" destOrd="0" presId="urn:microsoft.com/office/officeart/2008/layout/LinedList"/>
    <dgm:cxn modelId="{AFAE01F1-EED6-4BCB-939D-C3726552410D}" type="presParOf" srcId="{C7748379-D5A4-4CA1-BE06-6ACE31354AB4}" destId="{406BF070-A44B-4D18-A170-5C8699D67509}" srcOrd="0" destOrd="0" presId="urn:microsoft.com/office/officeart/2008/layout/LinedList"/>
    <dgm:cxn modelId="{ADD787DC-2C8A-4D17-AF17-1D49A4A07814}" type="presParOf" srcId="{C7748379-D5A4-4CA1-BE06-6ACE31354AB4}" destId="{550A9071-00B5-4EFE-A667-D0A5600E5599}" srcOrd="1" destOrd="0" presId="urn:microsoft.com/office/officeart/2008/layout/LinedList"/>
    <dgm:cxn modelId="{77F31686-0A4F-49EB-BB7A-F2781AB3CB87}" type="presParOf" srcId="{C7748379-D5A4-4CA1-BE06-6ACE31354AB4}" destId="{25A89702-17D4-41F3-9235-05392CA07690}" srcOrd="2" destOrd="0" presId="urn:microsoft.com/office/officeart/2008/layout/LinedList"/>
    <dgm:cxn modelId="{FD957A26-6904-41D5-BC75-431E6A42CB80}" type="presParOf" srcId="{BE2E9D34-8C2A-48C6-9584-1B4B56BCE59F}" destId="{FEDCF098-6B25-4DFF-B7CB-82F4BD02F612}" srcOrd="2" destOrd="0" presId="urn:microsoft.com/office/officeart/2008/layout/LinedList"/>
    <dgm:cxn modelId="{478C8792-819B-481D-A00E-F40693CCA684}" type="presParOf" srcId="{BE2E9D34-8C2A-48C6-9584-1B4B56BCE59F}" destId="{86BE6ABC-46DE-45C0-8301-8B2A6D14A229}" srcOrd="3" destOrd="0" presId="urn:microsoft.com/office/officeart/2008/layout/LinedList"/>
    <dgm:cxn modelId="{FD7E1726-FDEA-4602-8605-213DF8F8B86B}" type="presParOf" srcId="{BE2E9D34-8C2A-48C6-9584-1B4B56BCE59F}" destId="{3988F138-5786-47C0-AD0C-DC102E91DC73}" srcOrd="4" destOrd="0" presId="urn:microsoft.com/office/officeart/2008/layout/LinedList"/>
    <dgm:cxn modelId="{74D9C3B9-755B-47DD-8982-ADD30C20330F}" type="presParOf" srcId="{3988F138-5786-47C0-AD0C-DC102E91DC73}" destId="{7521E821-2C56-4CF8-9CEF-42DD1F2554BB}" srcOrd="0" destOrd="0" presId="urn:microsoft.com/office/officeart/2008/layout/LinedList"/>
    <dgm:cxn modelId="{A74A3088-22F9-460D-996E-B00A9A2239B6}" type="presParOf" srcId="{3988F138-5786-47C0-AD0C-DC102E91DC73}" destId="{9F8ECC4A-25BF-4C50-BFBC-072000F6FDA8}" srcOrd="1" destOrd="0" presId="urn:microsoft.com/office/officeart/2008/layout/LinedList"/>
    <dgm:cxn modelId="{83CAFC6E-11DD-410D-B3D1-DB796C3168B1}" type="presParOf" srcId="{3988F138-5786-47C0-AD0C-DC102E91DC73}" destId="{2A2A03C3-02FF-4516-94E9-15F9489FAC51}" srcOrd="2" destOrd="0" presId="urn:microsoft.com/office/officeart/2008/layout/LinedList"/>
    <dgm:cxn modelId="{FF2F4D71-0A8C-4B29-A2B5-8B6D1B89ACBB}" type="presParOf" srcId="{BE2E9D34-8C2A-48C6-9584-1B4B56BCE59F}" destId="{5E0BA344-3939-4560-A400-E8D824DF5627}" srcOrd="5" destOrd="0" presId="urn:microsoft.com/office/officeart/2008/layout/LinedList"/>
    <dgm:cxn modelId="{E9EA15D2-7240-40D7-81E8-EAA029D8065D}" type="presParOf" srcId="{BE2E9D34-8C2A-48C6-9584-1B4B56BCE59F}" destId="{FDEEB58F-1105-4F7E-BBFF-D9847C1B0297}" srcOrd="6" destOrd="0" presId="urn:microsoft.com/office/officeart/2008/layout/LinedList"/>
    <dgm:cxn modelId="{901E8DF1-594C-4E19-8BC7-80AFC6D8F44A}" type="presParOf" srcId="{BE2E9D34-8C2A-48C6-9584-1B4B56BCE59F}" destId="{E136D365-665E-4699-BDE5-B7E2CBCC847C}" srcOrd="7" destOrd="0" presId="urn:microsoft.com/office/officeart/2008/layout/LinedList"/>
    <dgm:cxn modelId="{2E63D0D5-DA65-4EAB-B0E6-27516EBCD055}" type="presParOf" srcId="{E136D365-665E-4699-BDE5-B7E2CBCC847C}" destId="{BCD2DD92-F78F-4E40-86E9-BDE6A804179B}" srcOrd="0" destOrd="0" presId="urn:microsoft.com/office/officeart/2008/layout/LinedList"/>
    <dgm:cxn modelId="{1B578099-4624-4784-92E7-143EEA30AC72}" type="presParOf" srcId="{E136D365-665E-4699-BDE5-B7E2CBCC847C}" destId="{A699A433-0CE2-4DE9-B99F-A4860C0A8899}" srcOrd="1" destOrd="0" presId="urn:microsoft.com/office/officeart/2008/layout/LinedList"/>
    <dgm:cxn modelId="{A24F61EA-F2A6-40C4-98F0-10262257FDF6}" type="presParOf" srcId="{E136D365-665E-4699-BDE5-B7E2CBCC847C}" destId="{71F4056B-E408-4FAD-943F-E02089730919}" srcOrd="2" destOrd="0" presId="urn:microsoft.com/office/officeart/2008/layout/LinedList"/>
    <dgm:cxn modelId="{347C6933-5264-4FEF-ADF9-18035EE35DD2}" type="presParOf" srcId="{BE2E9D34-8C2A-48C6-9584-1B4B56BCE59F}" destId="{90853C67-10D3-4E58-9275-8FFD3FFBD38A}" srcOrd="8" destOrd="0" presId="urn:microsoft.com/office/officeart/2008/layout/LinedList"/>
    <dgm:cxn modelId="{AFF87D17-96D8-4EA8-AED0-3F4DC3856090}" type="presParOf" srcId="{BE2E9D34-8C2A-48C6-9584-1B4B56BCE59F}" destId="{687B2212-AC91-418F-A6B1-555ED9D05D9E}" srcOrd="9" destOrd="0" presId="urn:microsoft.com/office/officeart/2008/layout/LinedList"/>
    <dgm:cxn modelId="{EC72E297-29F7-471C-B5E0-557BF654C2C4}" type="presParOf" srcId="{BE2E9D34-8C2A-48C6-9584-1B4B56BCE59F}" destId="{3A0FC6E2-3256-4FEF-A9E9-A6B35FAFD945}" srcOrd="10" destOrd="0" presId="urn:microsoft.com/office/officeart/2008/layout/LinedList"/>
    <dgm:cxn modelId="{C9EE6411-6F0C-4252-8370-9A41C5C72B2E}" type="presParOf" srcId="{3A0FC6E2-3256-4FEF-A9E9-A6B35FAFD945}" destId="{0B3F13DA-EA33-4C05-8D54-391C4017E484}" srcOrd="0" destOrd="0" presId="urn:microsoft.com/office/officeart/2008/layout/LinedList"/>
    <dgm:cxn modelId="{FC8BFBE8-5E22-4110-818F-07C088B4D7CC}" type="presParOf" srcId="{3A0FC6E2-3256-4FEF-A9E9-A6B35FAFD945}" destId="{E6CEECF2-24AA-4A86-9422-53D491530D83}" srcOrd="1" destOrd="0" presId="urn:microsoft.com/office/officeart/2008/layout/LinedList"/>
    <dgm:cxn modelId="{E6CA113C-7CA6-4B16-A6C7-FF293B3C2D4C}" type="presParOf" srcId="{3A0FC6E2-3256-4FEF-A9E9-A6B35FAFD945}" destId="{0520B41E-2C82-4371-9E6D-0A608EC3C79C}" srcOrd="2" destOrd="0" presId="urn:microsoft.com/office/officeart/2008/layout/LinedList"/>
    <dgm:cxn modelId="{1A1F5EC8-8D15-47F8-8E92-B26B1FD7B6FA}" type="presParOf" srcId="{BE2E9D34-8C2A-48C6-9584-1B4B56BCE59F}" destId="{396C398D-57A7-4728-BAF4-EC4E17C277AE}" srcOrd="11" destOrd="0" presId="urn:microsoft.com/office/officeart/2008/layout/LinedList"/>
    <dgm:cxn modelId="{8913BCCB-BA7F-456A-B5EB-A92C5D3ED3D3}" type="presParOf" srcId="{BE2E9D34-8C2A-48C6-9584-1B4B56BCE59F}" destId="{479C6886-E78B-401B-9C56-1624E659873D}" srcOrd="12" destOrd="0" presId="urn:microsoft.com/office/officeart/2008/layout/LinedList"/>
    <dgm:cxn modelId="{A6CD06C9-4E42-4D8C-8D18-D7E424C9779F}" type="presParOf" srcId="{BE2E9D34-8C2A-48C6-9584-1B4B56BCE59F}" destId="{6FD0A6C2-20AD-4DBB-981A-7B7F2C3DB22B}" srcOrd="13" destOrd="0" presId="urn:microsoft.com/office/officeart/2008/layout/LinedList"/>
    <dgm:cxn modelId="{2176F4D7-44D0-4EAB-B28F-F8B717AD923E}" type="presParOf" srcId="{6FD0A6C2-20AD-4DBB-981A-7B7F2C3DB22B}" destId="{3E9DBB04-6E2D-4631-8AAA-1A40AF3D0D01}" srcOrd="0" destOrd="0" presId="urn:microsoft.com/office/officeart/2008/layout/LinedList"/>
    <dgm:cxn modelId="{7A8E6F9F-4C4F-4FFA-8D67-D6B6EE687E3D}" type="presParOf" srcId="{6FD0A6C2-20AD-4DBB-981A-7B7F2C3DB22B}" destId="{A696D065-481E-427F-83D6-CC1A8BC1BABA}" srcOrd="1" destOrd="0" presId="urn:microsoft.com/office/officeart/2008/layout/LinedList"/>
    <dgm:cxn modelId="{7F506E8E-2915-465C-A848-703AF2E0BA26}" type="presParOf" srcId="{6FD0A6C2-20AD-4DBB-981A-7B7F2C3DB22B}" destId="{8C72EF4A-CC7C-494E-AE74-C8247FF2FA92}" srcOrd="2" destOrd="0" presId="urn:microsoft.com/office/officeart/2008/layout/LinedList"/>
    <dgm:cxn modelId="{D698CE67-1131-45AC-A2EC-8CE9897FED01}" type="presParOf" srcId="{BE2E9D34-8C2A-48C6-9584-1B4B56BCE59F}" destId="{2B8F51A2-9644-4002-A7BA-4BE545116223}" srcOrd="14" destOrd="0" presId="urn:microsoft.com/office/officeart/2008/layout/LinedList"/>
    <dgm:cxn modelId="{0A59C541-D6C2-4DF7-B948-40200A6C17D2}" type="presParOf" srcId="{BE2E9D34-8C2A-48C6-9584-1B4B56BCE59F}" destId="{59723723-D1C6-440A-9FF2-F7E56FB83C24}"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FCD4B-DC60-4E36-A3DE-566BC44267F4}">
      <dsp:nvSpPr>
        <dsp:cNvPr id="0" name=""/>
        <dsp:cNvSpPr/>
      </dsp:nvSpPr>
      <dsp:spPr>
        <a:xfrm rot="5400000">
          <a:off x="5156848" y="-2247009"/>
          <a:ext cx="458699" cy="5069363"/>
        </a:xfrm>
        <a:prstGeom prst="round2SameRect">
          <a:avLst/>
        </a:prstGeom>
        <a:solidFill>
          <a:srgbClr val="FFCB05"/>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b="1" kern="1200" dirty="0" smtClean="0">
              <a:solidFill>
                <a:schemeClr val="tx1"/>
              </a:solidFill>
            </a:rPr>
            <a:t>Release date – August 2015</a:t>
          </a:r>
          <a:endParaRPr lang="en-AU" sz="1400" b="1" kern="1200" dirty="0">
            <a:solidFill>
              <a:schemeClr val="tx1"/>
            </a:solidFill>
          </a:endParaRPr>
        </a:p>
      </dsp:txBody>
      <dsp:txXfrm rot="-5400000">
        <a:off x="2851516" y="80715"/>
        <a:ext cx="5046971" cy="413915"/>
      </dsp:txXfrm>
    </dsp:sp>
    <dsp:sp modelId="{25E10FE8-0FC4-4530-B09E-988D19B4B43A}">
      <dsp:nvSpPr>
        <dsp:cNvPr id="0" name=""/>
        <dsp:cNvSpPr/>
      </dsp:nvSpPr>
      <dsp:spPr>
        <a:xfrm>
          <a:off x="0" y="0"/>
          <a:ext cx="2851516" cy="573374"/>
        </a:xfrm>
        <a:prstGeom prst="roundRect">
          <a:avLst/>
        </a:prstGeom>
        <a:solidFill>
          <a:srgbClr val="FFCB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b="1" kern="1200" dirty="0" smtClean="0">
              <a:solidFill>
                <a:schemeClr val="tx1"/>
              </a:solidFill>
            </a:rPr>
            <a:t>Key facts </a:t>
          </a:r>
          <a:endParaRPr lang="en-AU" sz="1600" b="1" kern="1200" dirty="0">
            <a:solidFill>
              <a:schemeClr val="tx1"/>
            </a:solidFill>
          </a:endParaRPr>
        </a:p>
      </dsp:txBody>
      <dsp:txXfrm>
        <a:off x="27990" y="27990"/>
        <a:ext cx="2795536" cy="517394"/>
      </dsp:txXfrm>
    </dsp:sp>
    <dsp:sp modelId="{04985FD1-A749-41BB-8C02-71027DB3484F}">
      <dsp:nvSpPr>
        <dsp:cNvPr id="0" name=""/>
        <dsp:cNvSpPr/>
      </dsp:nvSpPr>
      <dsp:spPr>
        <a:xfrm rot="5400000">
          <a:off x="5156848" y="-1644965"/>
          <a:ext cx="458699" cy="5069363"/>
        </a:xfrm>
        <a:prstGeom prst="round2SameRect">
          <a:avLst/>
        </a:prstGeom>
        <a:solidFill>
          <a:srgbClr val="FFCB05"/>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b="1" kern="1200" dirty="0" smtClean="0">
              <a:solidFill>
                <a:schemeClr val="tx1"/>
              </a:solidFill>
            </a:rPr>
            <a:t>Release date – August </a:t>
          </a:r>
          <a:r>
            <a:rPr lang="en-AU" sz="1400" b="1" kern="1200" dirty="0" smtClean="0">
              <a:solidFill>
                <a:schemeClr val="tx1"/>
              </a:solidFill>
            </a:rPr>
            <a:t>2015</a:t>
          </a:r>
          <a:endParaRPr lang="en-AU" sz="1400" b="1" kern="1200" dirty="0">
            <a:solidFill>
              <a:schemeClr val="tx1"/>
            </a:solidFill>
          </a:endParaRPr>
        </a:p>
      </dsp:txBody>
      <dsp:txXfrm rot="-5400000">
        <a:off x="2851516" y="682759"/>
        <a:ext cx="5046971" cy="413915"/>
      </dsp:txXfrm>
    </dsp:sp>
    <dsp:sp modelId="{E1F909CE-8E6F-4CFD-B1A5-1F0CE0AF17D4}">
      <dsp:nvSpPr>
        <dsp:cNvPr id="0" name=""/>
        <dsp:cNvSpPr/>
      </dsp:nvSpPr>
      <dsp:spPr>
        <a:xfrm>
          <a:off x="0" y="603028"/>
          <a:ext cx="2851516" cy="573374"/>
        </a:xfrm>
        <a:prstGeom prst="roundRect">
          <a:avLst/>
        </a:prstGeom>
        <a:solidFill>
          <a:srgbClr val="FFCB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b="1" kern="1200" dirty="0" smtClean="0">
              <a:solidFill>
                <a:schemeClr val="tx1"/>
              </a:solidFill>
            </a:rPr>
            <a:t>Leading indicators</a:t>
          </a:r>
          <a:endParaRPr lang="en-AU" sz="1600" b="1" kern="1200" dirty="0">
            <a:solidFill>
              <a:schemeClr val="tx1"/>
            </a:solidFill>
          </a:endParaRPr>
        </a:p>
      </dsp:txBody>
      <dsp:txXfrm>
        <a:off x="27990" y="631018"/>
        <a:ext cx="2795536" cy="517394"/>
      </dsp:txXfrm>
    </dsp:sp>
    <dsp:sp modelId="{45C024B9-0FCD-46C3-8941-EE02F5141C36}">
      <dsp:nvSpPr>
        <dsp:cNvPr id="0" name=""/>
        <dsp:cNvSpPr/>
      </dsp:nvSpPr>
      <dsp:spPr>
        <a:xfrm rot="5400000">
          <a:off x="5156848" y="-1042922"/>
          <a:ext cx="458699" cy="5069363"/>
        </a:xfrm>
        <a:prstGeom prst="round2SameRect">
          <a:avLst/>
        </a:prstGeom>
        <a:solidFill>
          <a:srgbClr val="FFCB05"/>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b="1" kern="1200" dirty="0" smtClean="0">
              <a:solidFill>
                <a:schemeClr val="tx1"/>
              </a:solidFill>
            </a:rPr>
            <a:t>Planned release date – September 2015 </a:t>
          </a:r>
          <a:endParaRPr lang="en-AU" sz="1400" b="1" kern="1200" dirty="0">
            <a:solidFill>
              <a:schemeClr val="tx1"/>
            </a:solidFill>
          </a:endParaRPr>
        </a:p>
      </dsp:txBody>
      <dsp:txXfrm rot="-5400000">
        <a:off x="2851516" y="1284802"/>
        <a:ext cx="5046971" cy="413915"/>
      </dsp:txXfrm>
    </dsp:sp>
    <dsp:sp modelId="{5E06390A-2272-4DCE-ACD5-19D3CB86FC27}">
      <dsp:nvSpPr>
        <dsp:cNvPr id="0" name=""/>
        <dsp:cNvSpPr/>
      </dsp:nvSpPr>
      <dsp:spPr>
        <a:xfrm>
          <a:off x="0" y="1205071"/>
          <a:ext cx="2851516" cy="573374"/>
        </a:xfrm>
        <a:prstGeom prst="roundRect">
          <a:avLst/>
        </a:prstGeom>
        <a:solidFill>
          <a:srgbClr val="FFCB0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b="1" kern="1200" dirty="0" smtClean="0">
              <a:solidFill>
                <a:schemeClr val="tx1"/>
              </a:solidFill>
            </a:rPr>
            <a:t>Statistical snapshots </a:t>
          </a:r>
          <a:endParaRPr lang="en-AU" sz="1600" b="1" kern="1200" dirty="0">
            <a:solidFill>
              <a:schemeClr val="tx1"/>
            </a:solidFill>
          </a:endParaRPr>
        </a:p>
      </dsp:txBody>
      <dsp:txXfrm>
        <a:off x="27990" y="1233061"/>
        <a:ext cx="2795536" cy="517394"/>
      </dsp:txXfrm>
    </dsp:sp>
    <dsp:sp modelId="{C5A7FEEA-1D88-4E28-8C96-97DCD1160885}">
      <dsp:nvSpPr>
        <dsp:cNvPr id="0" name=""/>
        <dsp:cNvSpPr/>
      </dsp:nvSpPr>
      <dsp:spPr>
        <a:xfrm rot="5400000">
          <a:off x="5156848" y="-440878"/>
          <a:ext cx="458699" cy="5069363"/>
        </a:xfrm>
        <a:prstGeom prst="round2SameRect">
          <a:avLst/>
        </a:prstGeom>
        <a:solidFill>
          <a:srgbClr val="FA961F"/>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b="1" kern="1200" dirty="0" smtClean="0">
              <a:solidFill>
                <a:schemeClr val="tx1"/>
              </a:solidFill>
            </a:rPr>
            <a:t>Planned </a:t>
          </a:r>
          <a:r>
            <a:rPr lang="en-AU" sz="1400" b="1" kern="1200" dirty="0" smtClean="0">
              <a:solidFill>
                <a:schemeClr val="tx1"/>
              </a:solidFill>
            </a:rPr>
            <a:t>release </a:t>
          </a:r>
          <a:r>
            <a:rPr lang="en-AU" sz="1400" b="1" kern="1200" dirty="0" smtClean="0">
              <a:solidFill>
                <a:schemeClr val="tx1"/>
              </a:solidFill>
            </a:rPr>
            <a:t>date – </a:t>
          </a:r>
          <a:r>
            <a:rPr lang="en-AU" sz="1400" b="1" kern="1200" dirty="0" smtClean="0">
              <a:solidFill>
                <a:schemeClr val="tx1"/>
              </a:solidFill>
            </a:rPr>
            <a:t>September 2015</a:t>
          </a:r>
        </a:p>
      </dsp:txBody>
      <dsp:txXfrm rot="-5400000">
        <a:off x="2851516" y="1886846"/>
        <a:ext cx="5046971" cy="413915"/>
      </dsp:txXfrm>
    </dsp:sp>
    <dsp:sp modelId="{6C23AC8C-3F08-451F-963F-96221E2310E8}">
      <dsp:nvSpPr>
        <dsp:cNvPr id="0" name=""/>
        <dsp:cNvSpPr/>
      </dsp:nvSpPr>
      <dsp:spPr>
        <a:xfrm>
          <a:off x="0" y="1807115"/>
          <a:ext cx="2851516" cy="573374"/>
        </a:xfrm>
        <a:prstGeom prst="roundRect">
          <a:avLst/>
        </a:prstGeom>
        <a:solidFill>
          <a:srgbClr val="FA96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b="1" kern="1200" dirty="0" smtClean="0">
              <a:solidFill>
                <a:schemeClr val="tx1"/>
              </a:solidFill>
            </a:rPr>
            <a:t>Global competitiveness report</a:t>
          </a:r>
          <a:endParaRPr lang="en-AU" sz="1600" b="1" kern="1200" dirty="0">
            <a:solidFill>
              <a:schemeClr val="tx1"/>
            </a:solidFill>
          </a:endParaRPr>
        </a:p>
      </dsp:txBody>
      <dsp:txXfrm>
        <a:off x="27990" y="1835105"/>
        <a:ext cx="2795536" cy="517394"/>
      </dsp:txXfrm>
    </dsp:sp>
    <dsp:sp modelId="{ABE99233-6783-4482-AC70-20C6C4D1DB4E}">
      <dsp:nvSpPr>
        <dsp:cNvPr id="0" name=""/>
        <dsp:cNvSpPr/>
      </dsp:nvSpPr>
      <dsp:spPr>
        <a:xfrm rot="5400000">
          <a:off x="5156848" y="161164"/>
          <a:ext cx="458699" cy="5069363"/>
        </a:xfrm>
        <a:prstGeom prst="round2SameRect">
          <a:avLst/>
        </a:prstGeom>
        <a:solidFill>
          <a:srgbClr val="AB0F14"/>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b="1" kern="1200" dirty="0" smtClean="0">
              <a:solidFill>
                <a:schemeClr val="bg1"/>
              </a:solidFill>
            </a:rPr>
            <a:t>Planned </a:t>
          </a:r>
          <a:r>
            <a:rPr lang="en-AU" sz="1400" b="1" kern="1200" dirty="0" smtClean="0">
              <a:solidFill>
                <a:schemeClr val="bg1"/>
              </a:solidFill>
            </a:rPr>
            <a:t>release </a:t>
          </a:r>
          <a:r>
            <a:rPr lang="en-AU" sz="1400" b="1" kern="1200" dirty="0" smtClean="0">
              <a:solidFill>
                <a:schemeClr val="bg1"/>
              </a:solidFill>
            </a:rPr>
            <a:t>date – </a:t>
          </a:r>
          <a:r>
            <a:rPr lang="en-AU" sz="1400" b="1" kern="1200" dirty="0" smtClean="0">
              <a:solidFill>
                <a:schemeClr val="bg1"/>
              </a:solidFill>
            </a:rPr>
            <a:t>November 2015</a:t>
          </a:r>
          <a:endParaRPr lang="en-AU" sz="1400" b="1" kern="1200" dirty="0">
            <a:solidFill>
              <a:schemeClr val="bg1"/>
            </a:solidFill>
          </a:endParaRPr>
        </a:p>
      </dsp:txBody>
      <dsp:txXfrm rot="-5400000">
        <a:off x="2851516" y="2488888"/>
        <a:ext cx="5046971" cy="413915"/>
      </dsp:txXfrm>
    </dsp:sp>
    <dsp:sp modelId="{FB03E42B-7679-4448-AB6F-155E8B3C1213}">
      <dsp:nvSpPr>
        <dsp:cNvPr id="0" name=""/>
        <dsp:cNvSpPr/>
      </dsp:nvSpPr>
      <dsp:spPr>
        <a:xfrm>
          <a:off x="0" y="2409158"/>
          <a:ext cx="2851516" cy="573374"/>
        </a:xfrm>
        <a:prstGeom prst="roundRect">
          <a:avLst/>
        </a:prstGeom>
        <a:solidFill>
          <a:srgbClr val="AB0F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AU" sz="1600" b="1" kern="1200" dirty="0" smtClean="0">
              <a:solidFill>
                <a:schemeClr val="bg1"/>
              </a:solidFill>
            </a:rPr>
            <a:t>Communications investment pipeline</a:t>
          </a:r>
          <a:endParaRPr lang="en-AU" sz="1600" kern="1200" dirty="0">
            <a:solidFill>
              <a:schemeClr val="bg1"/>
            </a:solidFill>
          </a:endParaRPr>
        </a:p>
      </dsp:txBody>
      <dsp:txXfrm>
        <a:off x="27990" y="2437148"/>
        <a:ext cx="2795536" cy="517394"/>
      </dsp:txXfrm>
    </dsp:sp>
    <dsp:sp modelId="{433B8071-46DD-46EE-841F-C62E8D090AD6}">
      <dsp:nvSpPr>
        <dsp:cNvPr id="0" name=""/>
        <dsp:cNvSpPr/>
      </dsp:nvSpPr>
      <dsp:spPr>
        <a:xfrm rot="5400000">
          <a:off x="5156848" y="763208"/>
          <a:ext cx="458699" cy="5069363"/>
        </a:xfrm>
        <a:prstGeom prst="round2SameRect">
          <a:avLst/>
        </a:prstGeom>
        <a:solidFill>
          <a:srgbClr val="0E293A"/>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b="1" kern="1200" dirty="0" smtClean="0">
              <a:solidFill>
                <a:schemeClr val="bg1"/>
              </a:solidFill>
            </a:rPr>
            <a:t>Planned </a:t>
          </a:r>
          <a:r>
            <a:rPr lang="en-AU" sz="1400" b="1" kern="1200" dirty="0" smtClean="0">
              <a:solidFill>
                <a:schemeClr val="bg1"/>
              </a:solidFill>
            </a:rPr>
            <a:t>release date </a:t>
          </a:r>
          <a:r>
            <a:rPr lang="en-AU" sz="1400" b="1" kern="1200" dirty="0" smtClean="0">
              <a:solidFill>
                <a:schemeClr val="bg1"/>
              </a:solidFill>
            </a:rPr>
            <a:t>– 2016</a:t>
          </a:r>
          <a:endParaRPr lang="en-AU" sz="1400" b="1" kern="1200" dirty="0" smtClean="0">
            <a:solidFill>
              <a:schemeClr val="bg1"/>
            </a:solidFill>
          </a:endParaRPr>
        </a:p>
      </dsp:txBody>
      <dsp:txXfrm rot="-5400000">
        <a:off x="2851516" y="3090932"/>
        <a:ext cx="5046971" cy="413915"/>
      </dsp:txXfrm>
    </dsp:sp>
    <dsp:sp modelId="{4CC9E780-99EC-4B2E-9448-5010704E5AA3}">
      <dsp:nvSpPr>
        <dsp:cNvPr id="0" name=""/>
        <dsp:cNvSpPr/>
      </dsp:nvSpPr>
      <dsp:spPr>
        <a:xfrm>
          <a:off x="0" y="3011202"/>
          <a:ext cx="2851516" cy="573374"/>
        </a:xfrm>
        <a:prstGeom prst="roundRect">
          <a:avLst/>
        </a:prstGeom>
        <a:solidFill>
          <a:srgbClr val="0E29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AU" sz="1900" b="1" kern="1200" dirty="0" smtClean="0">
              <a:solidFill>
                <a:schemeClr val="bg1"/>
              </a:solidFill>
            </a:rPr>
            <a:t>State of the industry</a:t>
          </a:r>
        </a:p>
      </dsp:txBody>
      <dsp:txXfrm>
        <a:off x="27990" y="3039192"/>
        <a:ext cx="2795536" cy="5173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37B55-5388-45E3-81F7-AFF049278E39}">
      <dsp:nvSpPr>
        <dsp:cNvPr id="0" name=""/>
        <dsp:cNvSpPr/>
      </dsp:nvSpPr>
      <dsp:spPr>
        <a:xfrm>
          <a:off x="0" y="0"/>
          <a:ext cx="7577866" cy="0"/>
        </a:xfrm>
        <a:prstGeom prst="line">
          <a:avLst/>
        </a:prstGeom>
        <a:solidFill>
          <a:schemeClr val="accent6">
            <a:shade val="50000"/>
            <a:hueOff val="0"/>
            <a:satOff val="0"/>
            <a:lumOff val="0"/>
            <a:alphaOff val="0"/>
          </a:schemeClr>
        </a:solidFill>
        <a:ln w="25400" cap="flat" cmpd="sng" algn="ctr">
          <a:solidFill>
            <a:srgbClr val="FB941F"/>
          </a:solidFill>
          <a:prstDash val="solid"/>
        </a:ln>
        <a:effectLst/>
      </dsp:spPr>
      <dsp:style>
        <a:lnRef idx="2">
          <a:scrgbClr r="0" g="0" b="0"/>
        </a:lnRef>
        <a:fillRef idx="1">
          <a:scrgbClr r="0" g="0" b="0"/>
        </a:fillRef>
        <a:effectRef idx="0">
          <a:scrgbClr r="0" g="0" b="0"/>
        </a:effectRef>
        <a:fontRef idx="minor">
          <a:schemeClr val="lt1"/>
        </a:fontRef>
      </dsp:style>
    </dsp:sp>
    <dsp:sp modelId="{0D41ED41-C598-4BED-B91F-CC77A09BF1D0}">
      <dsp:nvSpPr>
        <dsp:cNvPr id="0" name=""/>
        <dsp:cNvSpPr/>
      </dsp:nvSpPr>
      <dsp:spPr>
        <a:xfrm>
          <a:off x="0" y="0"/>
          <a:ext cx="2153586" cy="3648405"/>
        </a:xfrm>
        <a:prstGeom prst="rect">
          <a:avLst/>
        </a:prstGeom>
        <a:gradFill rotWithShape="0">
          <a:gsLst>
            <a:gs pos="0">
              <a:srgbClr val="FB9520"/>
            </a:gs>
            <a:gs pos="100000">
              <a:srgbClr val="FFCB05"/>
            </a:gs>
          </a:gsLst>
          <a:lin ang="5400000" scaled="1"/>
        </a:gradFill>
        <a:ln w="12700">
          <a:solidFill>
            <a:srgbClr val="FB9520"/>
          </a:solid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latin typeface="+mn-lt"/>
            </a:rPr>
            <a:t>To provide high level input on the BCR’s work plan, help the BCR to raise its profile across the sector, and assist in establishing strategic partnerships and collaborations</a:t>
          </a:r>
          <a:endParaRPr lang="en-AU" sz="2000" kern="1200" dirty="0">
            <a:solidFill>
              <a:schemeClr val="tx1"/>
            </a:solidFill>
          </a:endParaRPr>
        </a:p>
      </dsp:txBody>
      <dsp:txXfrm>
        <a:off x="0" y="0"/>
        <a:ext cx="2153586" cy="3648405"/>
      </dsp:txXfrm>
    </dsp:sp>
    <dsp:sp modelId="{511B8BEA-9035-49BF-B926-EA046235E6D3}">
      <dsp:nvSpPr>
        <dsp:cNvPr id="0" name=""/>
        <dsp:cNvSpPr/>
      </dsp:nvSpPr>
      <dsp:spPr>
        <a:xfrm>
          <a:off x="2255266" y="57006"/>
          <a:ext cx="5321230" cy="114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t>Ideas and information</a:t>
          </a:r>
          <a:endParaRPr lang="en-AU" sz="1800" kern="1200" dirty="0">
            <a:solidFill>
              <a:schemeClr val="tx1"/>
            </a:solidFill>
          </a:endParaRPr>
        </a:p>
      </dsp:txBody>
      <dsp:txXfrm>
        <a:off x="2255266" y="57006"/>
        <a:ext cx="5321230" cy="1140126"/>
      </dsp:txXfrm>
    </dsp:sp>
    <dsp:sp modelId="{AA9A48EF-8002-4292-B970-5376CB1B998D}">
      <dsp:nvSpPr>
        <dsp:cNvPr id="0" name=""/>
        <dsp:cNvSpPr/>
      </dsp:nvSpPr>
      <dsp:spPr>
        <a:xfrm>
          <a:off x="2153586" y="1197132"/>
          <a:ext cx="542291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FF684E-CBB3-499D-80E4-475760004965}">
      <dsp:nvSpPr>
        <dsp:cNvPr id="0" name=""/>
        <dsp:cNvSpPr/>
      </dsp:nvSpPr>
      <dsp:spPr>
        <a:xfrm>
          <a:off x="2255266" y="1254139"/>
          <a:ext cx="5321230" cy="114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t>Leveraging</a:t>
          </a:r>
          <a:endParaRPr lang="en-AU" sz="1800" kern="1200" dirty="0"/>
        </a:p>
      </dsp:txBody>
      <dsp:txXfrm>
        <a:off x="2255266" y="1254139"/>
        <a:ext cx="5321230" cy="1140126"/>
      </dsp:txXfrm>
    </dsp:sp>
    <dsp:sp modelId="{B0052BB0-9EEB-4CBF-AAB2-BB8F8501174E}">
      <dsp:nvSpPr>
        <dsp:cNvPr id="0" name=""/>
        <dsp:cNvSpPr/>
      </dsp:nvSpPr>
      <dsp:spPr>
        <a:xfrm>
          <a:off x="2153586" y="2394265"/>
          <a:ext cx="542291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BD8C33-FFBB-4C60-8739-4634100AECB6}">
      <dsp:nvSpPr>
        <dsp:cNvPr id="0" name=""/>
        <dsp:cNvSpPr/>
      </dsp:nvSpPr>
      <dsp:spPr>
        <a:xfrm>
          <a:off x="2255266" y="2451272"/>
          <a:ext cx="5321230" cy="114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AU" sz="1800" kern="1200" dirty="0" smtClean="0"/>
            <a:t>Secondments</a:t>
          </a:r>
          <a:endParaRPr lang="en-AU" sz="1800" kern="1200" dirty="0"/>
        </a:p>
      </dsp:txBody>
      <dsp:txXfrm>
        <a:off x="2255266" y="2451272"/>
        <a:ext cx="5321230" cy="1140126"/>
      </dsp:txXfrm>
    </dsp:sp>
    <dsp:sp modelId="{6DBBB2F5-7919-4B0B-AFCE-F75817684AB3}">
      <dsp:nvSpPr>
        <dsp:cNvPr id="0" name=""/>
        <dsp:cNvSpPr/>
      </dsp:nvSpPr>
      <dsp:spPr>
        <a:xfrm>
          <a:off x="2153586" y="3648405"/>
          <a:ext cx="542291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956FD-D700-4910-B3FB-AF1C4060EFE6}">
      <dsp:nvSpPr>
        <dsp:cNvPr id="0" name=""/>
        <dsp:cNvSpPr/>
      </dsp:nvSpPr>
      <dsp:spPr>
        <a:xfrm>
          <a:off x="0" y="1750"/>
          <a:ext cx="8254280" cy="0"/>
        </a:xfrm>
        <a:prstGeom prst="line">
          <a:avLst/>
        </a:prstGeom>
        <a:solidFill>
          <a:schemeClr val="accent1">
            <a:hueOff val="0"/>
            <a:satOff val="0"/>
            <a:lumOff val="0"/>
            <a:alphaOff val="0"/>
          </a:schemeClr>
        </a:solidFill>
        <a:ln w="25400" cap="flat" cmpd="sng" algn="ctr">
          <a:solidFill>
            <a:srgbClr val="AB0F14"/>
          </a:solidFill>
          <a:prstDash val="solid"/>
        </a:ln>
        <a:effectLst/>
      </dsp:spPr>
      <dsp:style>
        <a:lnRef idx="2">
          <a:scrgbClr r="0" g="0" b="0"/>
        </a:lnRef>
        <a:fillRef idx="1">
          <a:scrgbClr r="0" g="0" b="0"/>
        </a:fillRef>
        <a:effectRef idx="0">
          <a:scrgbClr r="0" g="0" b="0"/>
        </a:effectRef>
        <a:fontRef idx="minor">
          <a:schemeClr val="lt1"/>
        </a:fontRef>
      </dsp:style>
    </dsp:sp>
    <dsp:sp modelId="{CD3A57F8-3AC9-402C-B761-B72DD9B7CB1A}">
      <dsp:nvSpPr>
        <dsp:cNvPr id="0" name=""/>
        <dsp:cNvSpPr/>
      </dsp:nvSpPr>
      <dsp:spPr>
        <a:xfrm>
          <a:off x="0" y="1750"/>
          <a:ext cx="1875218" cy="3582060"/>
        </a:xfrm>
        <a:prstGeom prst="rect">
          <a:avLst/>
        </a:prstGeom>
        <a:solidFill>
          <a:srgbClr val="FFCB05"/>
        </a:solidFill>
        <a:ln w="28575">
          <a:solidFill>
            <a:srgbClr val="AB0F14"/>
          </a:solid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AU" sz="2500" kern="1200" dirty="0" smtClean="0"/>
            <a:t>Report on the economic impact of open government data policies</a:t>
          </a:r>
          <a:endParaRPr lang="en-AU" sz="2500" kern="1200" dirty="0"/>
        </a:p>
      </dsp:txBody>
      <dsp:txXfrm>
        <a:off x="0" y="1750"/>
        <a:ext cx="1875218" cy="3582060"/>
      </dsp:txXfrm>
    </dsp:sp>
    <dsp:sp modelId="{E2645C7A-518C-42D1-AC8E-5E1E587E2E88}">
      <dsp:nvSpPr>
        <dsp:cNvPr id="0" name=""/>
        <dsp:cNvSpPr/>
      </dsp:nvSpPr>
      <dsp:spPr>
        <a:xfrm>
          <a:off x="1955504" y="85005"/>
          <a:ext cx="1600541" cy="1665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kern="1200" dirty="0" smtClean="0"/>
            <a:t>Analysis comprises a critical literature review</a:t>
          </a:r>
        </a:p>
      </dsp:txBody>
      <dsp:txXfrm>
        <a:off x="1955504" y="85005"/>
        <a:ext cx="1600541" cy="1665098"/>
      </dsp:txXfrm>
    </dsp:sp>
    <dsp:sp modelId="{263F83A7-4677-4B40-BFAD-612A2A8580B2}">
      <dsp:nvSpPr>
        <dsp:cNvPr id="0" name=""/>
        <dsp:cNvSpPr/>
      </dsp:nvSpPr>
      <dsp:spPr>
        <a:xfrm>
          <a:off x="3636331" y="85005"/>
          <a:ext cx="4482921" cy="8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AU" sz="1600" kern="1200" dirty="0" smtClean="0"/>
            <a:t>approx. 40 published papers and reports on the economic impact of open government data policies</a:t>
          </a:r>
          <a:endParaRPr lang="en-AU" sz="1600" kern="1200" dirty="0"/>
        </a:p>
      </dsp:txBody>
      <dsp:txXfrm>
        <a:off x="3636331" y="85005"/>
        <a:ext cx="4482921" cy="832549"/>
      </dsp:txXfrm>
    </dsp:sp>
    <dsp:sp modelId="{B34D3C03-E9EC-4308-9E4D-20F6F16BD68E}">
      <dsp:nvSpPr>
        <dsp:cNvPr id="0" name=""/>
        <dsp:cNvSpPr/>
      </dsp:nvSpPr>
      <dsp:spPr>
        <a:xfrm>
          <a:off x="3556045" y="917554"/>
          <a:ext cx="4417227" cy="0"/>
        </a:xfrm>
        <a:prstGeom prst="line">
          <a:avLst/>
        </a:prstGeom>
        <a:solidFill>
          <a:schemeClr val="accent1">
            <a:hueOff val="0"/>
            <a:satOff val="0"/>
            <a:lumOff val="0"/>
            <a:alphaOff val="0"/>
          </a:schemeClr>
        </a:solidFill>
        <a:ln w="25400" cap="flat" cmpd="sng" algn="ctr">
          <a:solidFill>
            <a:srgbClr val="FFCB05"/>
          </a:solidFill>
          <a:prstDash val="solid"/>
        </a:ln>
        <a:effectLst/>
      </dsp:spPr>
      <dsp:style>
        <a:lnRef idx="2">
          <a:scrgbClr r="0" g="0" b="0"/>
        </a:lnRef>
        <a:fillRef idx="1">
          <a:scrgbClr r="0" g="0" b="0"/>
        </a:fillRef>
        <a:effectRef idx="0">
          <a:scrgbClr r="0" g="0" b="0"/>
        </a:effectRef>
        <a:fontRef idx="minor"/>
      </dsp:style>
    </dsp:sp>
    <dsp:sp modelId="{E71F89F6-C892-40B9-80BA-4D34DE5EBA39}">
      <dsp:nvSpPr>
        <dsp:cNvPr id="0" name=""/>
        <dsp:cNvSpPr/>
      </dsp:nvSpPr>
      <dsp:spPr>
        <a:xfrm>
          <a:off x="3636331" y="917554"/>
          <a:ext cx="4545071" cy="83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AU" sz="1600" kern="1200" dirty="0" smtClean="0"/>
            <a:t>consultations with Google, </a:t>
          </a:r>
          <a:r>
            <a:rPr lang="en-AU" sz="1600" kern="1200" dirty="0" smtClean="0"/>
            <a:t>Lateral Economics (Nicholas </a:t>
          </a:r>
          <a:r>
            <a:rPr lang="en-AU" sz="1600" kern="1200" dirty="0" err="1" smtClean="0"/>
            <a:t>Gruen</a:t>
          </a:r>
          <a:r>
            <a:rPr lang="en-AU" sz="1600" kern="1200" dirty="0" smtClean="0"/>
            <a:t>) </a:t>
          </a:r>
          <a:r>
            <a:rPr lang="en-AU" sz="1600" kern="1200" dirty="0" smtClean="0"/>
            <a:t>and </a:t>
          </a:r>
          <a:r>
            <a:rPr lang="en-AU" sz="1600" kern="1200" dirty="0" err="1" smtClean="0"/>
            <a:t>Sirca</a:t>
          </a:r>
          <a:r>
            <a:rPr lang="en-AU" sz="1600" kern="1200" dirty="0" smtClean="0"/>
            <a:t> </a:t>
          </a:r>
          <a:endParaRPr lang="en-AU" sz="1600" kern="1200" dirty="0"/>
        </a:p>
      </dsp:txBody>
      <dsp:txXfrm>
        <a:off x="3636331" y="917554"/>
        <a:ext cx="4545071" cy="832549"/>
      </dsp:txXfrm>
    </dsp:sp>
    <dsp:sp modelId="{A3B6572A-721D-4861-91B7-D9DABCC743F2}">
      <dsp:nvSpPr>
        <dsp:cNvPr id="0" name=""/>
        <dsp:cNvSpPr/>
      </dsp:nvSpPr>
      <dsp:spPr>
        <a:xfrm>
          <a:off x="1875218" y="1750104"/>
          <a:ext cx="6269141" cy="0"/>
        </a:xfrm>
        <a:prstGeom prst="line">
          <a:avLst/>
        </a:prstGeom>
        <a:solidFill>
          <a:schemeClr val="accent1">
            <a:hueOff val="0"/>
            <a:satOff val="0"/>
            <a:lumOff val="0"/>
            <a:alphaOff val="0"/>
          </a:schemeClr>
        </a:solidFill>
        <a:ln w="25400" cap="flat" cmpd="sng" algn="ctr">
          <a:solidFill>
            <a:srgbClr val="AB0F14"/>
          </a:solidFill>
          <a:prstDash val="solid"/>
        </a:ln>
        <a:effectLst/>
      </dsp:spPr>
      <dsp:style>
        <a:lnRef idx="2">
          <a:scrgbClr r="0" g="0" b="0"/>
        </a:lnRef>
        <a:fillRef idx="1">
          <a:scrgbClr r="0" g="0" b="0"/>
        </a:fillRef>
        <a:effectRef idx="0">
          <a:scrgbClr r="0" g="0" b="0"/>
        </a:effectRef>
        <a:fontRef idx="minor"/>
      </dsp:style>
    </dsp:sp>
    <dsp:sp modelId="{02ABF954-9051-4323-98C7-26E4368D4B09}">
      <dsp:nvSpPr>
        <dsp:cNvPr id="0" name=""/>
        <dsp:cNvSpPr/>
      </dsp:nvSpPr>
      <dsp:spPr>
        <a:xfrm>
          <a:off x="1955504" y="1833359"/>
          <a:ext cx="1600541" cy="1665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AU" sz="2000" kern="1200" dirty="0" smtClean="0"/>
            <a:t>Analysis focuses on</a:t>
          </a:r>
          <a:endParaRPr lang="en-AU" sz="2000" kern="1200" dirty="0"/>
        </a:p>
      </dsp:txBody>
      <dsp:txXfrm>
        <a:off x="1955504" y="1833359"/>
        <a:ext cx="1600541" cy="1665098"/>
      </dsp:txXfrm>
    </dsp:sp>
    <dsp:sp modelId="{46299E18-072A-4ED0-A303-91585D2815B6}">
      <dsp:nvSpPr>
        <dsp:cNvPr id="0" name=""/>
        <dsp:cNvSpPr/>
      </dsp:nvSpPr>
      <dsp:spPr>
        <a:xfrm>
          <a:off x="3636331" y="1833359"/>
          <a:ext cx="3307186" cy="55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AU" sz="1600" kern="1200" dirty="0" smtClean="0"/>
            <a:t>economic theories and methodologies</a:t>
          </a:r>
          <a:endParaRPr lang="en-AU" sz="1600" kern="1200" dirty="0"/>
        </a:p>
      </dsp:txBody>
      <dsp:txXfrm>
        <a:off x="3636331" y="1833359"/>
        <a:ext cx="3307186" cy="554490"/>
      </dsp:txXfrm>
    </dsp:sp>
    <dsp:sp modelId="{A9C0B6DC-A016-42FC-946A-4C0CAA1BE6DD}">
      <dsp:nvSpPr>
        <dsp:cNvPr id="0" name=""/>
        <dsp:cNvSpPr/>
      </dsp:nvSpPr>
      <dsp:spPr>
        <a:xfrm>
          <a:off x="3556045" y="2387849"/>
          <a:ext cx="4417227" cy="0"/>
        </a:xfrm>
        <a:prstGeom prst="line">
          <a:avLst/>
        </a:prstGeom>
        <a:solidFill>
          <a:schemeClr val="accent1">
            <a:hueOff val="0"/>
            <a:satOff val="0"/>
            <a:lumOff val="0"/>
            <a:alphaOff val="0"/>
          </a:schemeClr>
        </a:solidFill>
        <a:ln w="25400" cap="flat" cmpd="sng" algn="ctr">
          <a:solidFill>
            <a:srgbClr val="FFCB05"/>
          </a:solidFill>
          <a:prstDash val="solid"/>
        </a:ln>
        <a:effectLst/>
      </dsp:spPr>
      <dsp:style>
        <a:lnRef idx="2">
          <a:scrgbClr r="0" g="0" b="0"/>
        </a:lnRef>
        <a:fillRef idx="1">
          <a:scrgbClr r="0" g="0" b="0"/>
        </a:fillRef>
        <a:effectRef idx="0">
          <a:scrgbClr r="0" g="0" b="0"/>
        </a:effectRef>
        <a:fontRef idx="minor"/>
      </dsp:style>
    </dsp:sp>
    <dsp:sp modelId="{B720820B-493C-4A75-B15B-623B5EF8A92B}">
      <dsp:nvSpPr>
        <dsp:cNvPr id="0" name=""/>
        <dsp:cNvSpPr/>
      </dsp:nvSpPr>
      <dsp:spPr>
        <a:xfrm>
          <a:off x="3636331" y="2387849"/>
          <a:ext cx="4617668" cy="55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AU" sz="1600" kern="1200" dirty="0" smtClean="0"/>
            <a:t>quantitative estimates of the economic value of open government data in Australia and other countries</a:t>
          </a:r>
          <a:endParaRPr lang="en-AU" sz="1600" kern="1200" dirty="0"/>
        </a:p>
      </dsp:txBody>
      <dsp:txXfrm>
        <a:off x="3636331" y="2387849"/>
        <a:ext cx="4617668" cy="554490"/>
      </dsp:txXfrm>
    </dsp:sp>
    <dsp:sp modelId="{00666658-866C-4745-9231-E608D090983C}">
      <dsp:nvSpPr>
        <dsp:cNvPr id="0" name=""/>
        <dsp:cNvSpPr/>
      </dsp:nvSpPr>
      <dsp:spPr>
        <a:xfrm>
          <a:off x="3556045" y="2942340"/>
          <a:ext cx="4417227" cy="0"/>
        </a:xfrm>
        <a:prstGeom prst="line">
          <a:avLst/>
        </a:prstGeom>
        <a:solidFill>
          <a:schemeClr val="accent1">
            <a:hueOff val="0"/>
            <a:satOff val="0"/>
            <a:lumOff val="0"/>
            <a:alphaOff val="0"/>
          </a:schemeClr>
        </a:solidFill>
        <a:ln w="25400" cap="flat" cmpd="sng" algn="ctr">
          <a:solidFill>
            <a:srgbClr val="FFCB05"/>
          </a:solidFill>
          <a:prstDash val="solid"/>
        </a:ln>
        <a:effectLst/>
      </dsp:spPr>
      <dsp:style>
        <a:lnRef idx="2">
          <a:scrgbClr r="0" g="0" b="0"/>
        </a:lnRef>
        <a:fillRef idx="1">
          <a:scrgbClr r="0" g="0" b="0"/>
        </a:fillRef>
        <a:effectRef idx="0">
          <a:scrgbClr r="0" g="0" b="0"/>
        </a:effectRef>
        <a:fontRef idx="minor"/>
      </dsp:style>
    </dsp:sp>
    <dsp:sp modelId="{9E246B7B-27DA-4367-8ADA-281F9429A187}">
      <dsp:nvSpPr>
        <dsp:cNvPr id="0" name=""/>
        <dsp:cNvSpPr/>
      </dsp:nvSpPr>
      <dsp:spPr>
        <a:xfrm>
          <a:off x="3636331" y="2942340"/>
          <a:ext cx="4562813" cy="55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AU" sz="1500" kern="1200" dirty="0" smtClean="0"/>
            <a:t>challenges for the government and recommendations for further work</a:t>
          </a:r>
        </a:p>
      </dsp:txBody>
      <dsp:txXfrm>
        <a:off x="3636331" y="2942340"/>
        <a:ext cx="4562813" cy="554490"/>
      </dsp:txXfrm>
    </dsp:sp>
    <dsp:sp modelId="{C349BE43-8E7A-455A-A469-1FC3B90FC41D}">
      <dsp:nvSpPr>
        <dsp:cNvPr id="0" name=""/>
        <dsp:cNvSpPr/>
      </dsp:nvSpPr>
      <dsp:spPr>
        <a:xfrm>
          <a:off x="1875218" y="3585562"/>
          <a:ext cx="6269141" cy="0"/>
        </a:xfrm>
        <a:prstGeom prst="line">
          <a:avLst/>
        </a:prstGeom>
        <a:solidFill>
          <a:schemeClr val="accent1">
            <a:hueOff val="0"/>
            <a:satOff val="0"/>
            <a:lumOff val="0"/>
            <a:alphaOff val="0"/>
          </a:schemeClr>
        </a:solidFill>
        <a:ln w="25400" cap="flat" cmpd="sng" algn="ctr">
          <a:solidFill>
            <a:srgbClr val="AB0F14"/>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36025-CC6D-46F7-BB84-F8099077772C}">
      <dsp:nvSpPr>
        <dsp:cNvPr id="0" name=""/>
        <dsp:cNvSpPr/>
      </dsp:nvSpPr>
      <dsp:spPr>
        <a:xfrm>
          <a:off x="122682" y="194"/>
          <a:ext cx="2804064" cy="701016"/>
        </a:xfrm>
        <a:prstGeom prst="roundRect">
          <a:avLst>
            <a:gd name="adj" fmla="val 10000"/>
          </a:avLst>
        </a:prstGeom>
        <a:solidFill>
          <a:srgbClr val="AB0F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AU" sz="2800" kern="1200" dirty="0" smtClean="0"/>
            <a:t>Purpose</a:t>
          </a:r>
          <a:endParaRPr lang="en-AU" sz="2800" kern="1200" dirty="0"/>
        </a:p>
      </dsp:txBody>
      <dsp:txXfrm>
        <a:off x="143214" y="20726"/>
        <a:ext cx="2763000" cy="659952"/>
      </dsp:txXfrm>
    </dsp:sp>
    <dsp:sp modelId="{693D9BE8-CC7E-48A2-A249-B07551DC2A91}">
      <dsp:nvSpPr>
        <dsp:cNvPr id="0" name=""/>
        <dsp:cNvSpPr/>
      </dsp:nvSpPr>
      <dsp:spPr>
        <a:xfrm rot="5400000">
          <a:off x="1463376" y="762549"/>
          <a:ext cx="122677" cy="122677"/>
        </a:xfrm>
        <a:prstGeom prst="rightArrow">
          <a:avLst>
            <a:gd name="adj1" fmla="val 66700"/>
            <a:gd name="adj2" fmla="val 50000"/>
          </a:avLst>
        </a:prstGeom>
        <a:solidFill>
          <a:srgbClr val="0E293A"/>
        </a:solidFill>
        <a:ln>
          <a:noFill/>
        </a:ln>
        <a:effectLst/>
      </dsp:spPr>
      <dsp:style>
        <a:lnRef idx="0">
          <a:scrgbClr r="0" g="0" b="0"/>
        </a:lnRef>
        <a:fillRef idx="1">
          <a:scrgbClr r="0" g="0" b="0"/>
        </a:fillRef>
        <a:effectRef idx="0">
          <a:scrgbClr r="0" g="0" b="0"/>
        </a:effectRef>
        <a:fontRef idx="minor">
          <a:schemeClr val="lt1"/>
        </a:fontRef>
      </dsp:style>
    </dsp:sp>
    <dsp:sp modelId="{B0FB6A1E-30EA-4A80-94BC-16CAF3F7B1D9}">
      <dsp:nvSpPr>
        <dsp:cNvPr id="0" name=""/>
        <dsp:cNvSpPr/>
      </dsp:nvSpPr>
      <dsp:spPr>
        <a:xfrm>
          <a:off x="122682" y="946566"/>
          <a:ext cx="2804064" cy="2539122"/>
        </a:xfrm>
        <a:prstGeom prst="roundRect">
          <a:avLst>
            <a:gd name="adj" fmla="val 10000"/>
          </a:avLst>
        </a:prstGeom>
        <a:solidFill>
          <a:srgbClr val="FFCB05">
            <a:alpha val="90000"/>
          </a:srgbClr>
        </a:solidFill>
        <a:ln w="25400" cap="flat" cmpd="sng" algn="ctr">
          <a:solidFill>
            <a:srgbClr val="AB0F1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kern="1200" dirty="0" smtClean="0"/>
            <a:t>To develop improved capacity to identify and analyse emerging issues and trends in the sector</a:t>
          </a:r>
          <a:endParaRPr lang="en-AU" sz="1800" kern="1200" dirty="0"/>
        </a:p>
      </dsp:txBody>
      <dsp:txXfrm>
        <a:off x="197050" y="1020934"/>
        <a:ext cx="2655328" cy="2390386"/>
      </dsp:txXfrm>
    </dsp:sp>
    <dsp:sp modelId="{AB9E9F24-5375-4D0B-A1E2-12EE01AE5FBF}">
      <dsp:nvSpPr>
        <dsp:cNvPr id="0" name=""/>
        <dsp:cNvSpPr/>
      </dsp:nvSpPr>
      <dsp:spPr>
        <a:xfrm>
          <a:off x="3319316" y="194"/>
          <a:ext cx="5126952" cy="701016"/>
        </a:xfrm>
        <a:prstGeom prst="roundRect">
          <a:avLst>
            <a:gd name="adj" fmla="val 10000"/>
          </a:avLst>
        </a:prstGeom>
        <a:solidFill>
          <a:srgbClr val="AB0F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AU" sz="2800" kern="1200" dirty="0" smtClean="0"/>
            <a:t>Project goals</a:t>
          </a:r>
          <a:endParaRPr lang="en-AU" sz="2800" kern="1200" dirty="0"/>
        </a:p>
      </dsp:txBody>
      <dsp:txXfrm>
        <a:off x="3339848" y="20726"/>
        <a:ext cx="5085888" cy="659952"/>
      </dsp:txXfrm>
    </dsp:sp>
    <dsp:sp modelId="{71B079B5-CD93-4134-ABC4-0F84310BB9E9}">
      <dsp:nvSpPr>
        <dsp:cNvPr id="0" name=""/>
        <dsp:cNvSpPr/>
      </dsp:nvSpPr>
      <dsp:spPr>
        <a:xfrm rot="5400000">
          <a:off x="5821454" y="762549"/>
          <a:ext cx="122677" cy="122677"/>
        </a:xfrm>
        <a:prstGeom prst="rightArrow">
          <a:avLst>
            <a:gd name="adj1" fmla="val 66700"/>
            <a:gd name="adj2" fmla="val 50000"/>
          </a:avLst>
        </a:prstGeom>
        <a:solidFill>
          <a:srgbClr val="0E293A"/>
        </a:solidFill>
        <a:ln>
          <a:noFill/>
        </a:ln>
        <a:effectLst/>
      </dsp:spPr>
      <dsp:style>
        <a:lnRef idx="0">
          <a:scrgbClr r="0" g="0" b="0"/>
        </a:lnRef>
        <a:fillRef idx="1">
          <a:scrgbClr r="0" g="0" b="0"/>
        </a:fillRef>
        <a:effectRef idx="0">
          <a:scrgbClr r="0" g="0" b="0"/>
        </a:effectRef>
        <a:fontRef idx="minor">
          <a:schemeClr val="lt1"/>
        </a:fontRef>
      </dsp:style>
    </dsp:sp>
    <dsp:sp modelId="{EE4542B9-513A-4E7E-9BC6-75AC2B73411B}">
      <dsp:nvSpPr>
        <dsp:cNvPr id="0" name=""/>
        <dsp:cNvSpPr/>
      </dsp:nvSpPr>
      <dsp:spPr>
        <a:xfrm>
          <a:off x="3319316" y="946566"/>
          <a:ext cx="5126952" cy="701016"/>
        </a:xfrm>
        <a:prstGeom prst="roundRect">
          <a:avLst>
            <a:gd name="adj" fmla="val 10000"/>
          </a:avLst>
        </a:prstGeom>
        <a:solidFill>
          <a:srgbClr val="FB941F">
            <a:alpha val="90000"/>
          </a:srgbClr>
        </a:solidFill>
        <a:ln w="25400" cap="flat" cmpd="sng" algn="ctr">
          <a:solidFill>
            <a:srgbClr val="FB941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Present a regularly revised schematic of future trends and issues, and key change dynamics within the communications sector, and how these may impact on the department’s current planning and priorities</a:t>
          </a:r>
          <a:endParaRPr lang="en-AU" sz="1400" kern="1200" dirty="0"/>
        </a:p>
      </dsp:txBody>
      <dsp:txXfrm>
        <a:off x="3339848" y="967098"/>
        <a:ext cx="5085888" cy="659952"/>
      </dsp:txXfrm>
    </dsp:sp>
    <dsp:sp modelId="{3C4B23F3-B161-4879-8B2D-FCE0F164BF70}">
      <dsp:nvSpPr>
        <dsp:cNvPr id="0" name=""/>
        <dsp:cNvSpPr/>
      </dsp:nvSpPr>
      <dsp:spPr>
        <a:xfrm rot="5400000">
          <a:off x="5821454" y="1708921"/>
          <a:ext cx="122677" cy="122677"/>
        </a:xfrm>
        <a:prstGeom prst="rightArrow">
          <a:avLst>
            <a:gd name="adj1" fmla="val 66700"/>
            <a:gd name="adj2" fmla="val 50000"/>
          </a:avLst>
        </a:prstGeom>
        <a:solidFill>
          <a:srgbClr val="0E293A"/>
        </a:solidFill>
        <a:ln>
          <a:noFill/>
        </a:ln>
        <a:effectLst/>
      </dsp:spPr>
      <dsp:style>
        <a:lnRef idx="0">
          <a:scrgbClr r="0" g="0" b="0"/>
        </a:lnRef>
        <a:fillRef idx="1">
          <a:scrgbClr r="0" g="0" b="0"/>
        </a:fillRef>
        <a:effectRef idx="0">
          <a:scrgbClr r="0" g="0" b="0"/>
        </a:effectRef>
        <a:fontRef idx="minor">
          <a:schemeClr val="lt1"/>
        </a:fontRef>
      </dsp:style>
    </dsp:sp>
    <dsp:sp modelId="{28381554-DBF0-4270-8F65-2D31380A2EAD}">
      <dsp:nvSpPr>
        <dsp:cNvPr id="0" name=""/>
        <dsp:cNvSpPr/>
      </dsp:nvSpPr>
      <dsp:spPr>
        <a:xfrm>
          <a:off x="3319316" y="1892938"/>
          <a:ext cx="5126952" cy="701016"/>
        </a:xfrm>
        <a:prstGeom prst="roundRect">
          <a:avLst>
            <a:gd name="adj" fmla="val 10000"/>
          </a:avLst>
        </a:prstGeom>
        <a:solidFill>
          <a:srgbClr val="FB9520">
            <a:alpha val="90000"/>
          </a:srgbClr>
        </a:solidFill>
        <a:ln w="25400" cap="flat" cmpd="sng" algn="ctr">
          <a:solidFill>
            <a:srgbClr val="AB0F1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Act as a reference point for future policy development and research priorities, and provide context on the state of the sector</a:t>
          </a:r>
          <a:endParaRPr lang="en-AU" sz="1400" kern="1200" dirty="0"/>
        </a:p>
      </dsp:txBody>
      <dsp:txXfrm>
        <a:off x="3339848" y="1913470"/>
        <a:ext cx="5085888" cy="659952"/>
      </dsp:txXfrm>
    </dsp:sp>
    <dsp:sp modelId="{51FD489C-1C79-4CEA-BAA8-96B40C3EB597}">
      <dsp:nvSpPr>
        <dsp:cNvPr id="0" name=""/>
        <dsp:cNvSpPr/>
      </dsp:nvSpPr>
      <dsp:spPr>
        <a:xfrm rot="5400000">
          <a:off x="5821454" y="2655293"/>
          <a:ext cx="122677" cy="122677"/>
        </a:xfrm>
        <a:prstGeom prst="rightArrow">
          <a:avLst>
            <a:gd name="adj1" fmla="val 66700"/>
            <a:gd name="adj2" fmla="val 50000"/>
          </a:avLst>
        </a:prstGeom>
        <a:solidFill>
          <a:srgbClr val="0E293A"/>
        </a:solidFill>
        <a:ln>
          <a:noFill/>
        </a:ln>
        <a:effectLst/>
      </dsp:spPr>
      <dsp:style>
        <a:lnRef idx="0">
          <a:scrgbClr r="0" g="0" b="0"/>
        </a:lnRef>
        <a:fillRef idx="1">
          <a:scrgbClr r="0" g="0" b="0"/>
        </a:fillRef>
        <a:effectRef idx="0">
          <a:scrgbClr r="0" g="0" b="0"/>
        </a:effectRef>
        <a:fontRef idx="minor">
          <a:schemeClr val="lt1"/>
        </a:fontRef>
      </dsp:style>
    </dsp:sp>
    <dsp:sp modelId="{35BF4C84-4FBE-4260-A283-B4CCAF46651A}">
      <dsp:nvSpPr>
        <dsp:cNvPr id="0" name=""/>
        <dsp:cNvSpPr/>
      </dsp:nvSpPr>
      <dsp:spPr>
        <a:xfrm>
          <a:off x="3319316" y="2839310"/>
          <a:ext cx="5126952" cy="701016"/>
        </a:xfrm>
        <a:prstGeom prst="roundRect">
          <a:avLst>
            <a:gd name="adj" fmla="val 10000"/>
          </a:avLst>
        </a:prstGeom>
        <a:solidFill>
          <a:srgbClr val="FB9520">
            <a:alpha val="90000"/>
          </a:srgbClr>
        </a:solidFill>
        <a:ln w="25400" cap="flat" cmpd="sng" algn="ctr">
          <a:solidFill>
            <a:srgbClr val="0E293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AU" sz="1400" kern="1200" dirty="0" smtClean="0"/>
            <a:t>Receive active engagement from stakeholders on key emerging issues and trends that ensures policy priorities remain relevant</a:t>
          </a:r>
          <a:endParaRPr lang="en-AU" sz="1400" kern="1200" dirty="0"/>
        </a:p>
      </dsp:txBody>
      <dsp:txXfrm>
        <a:off x="3339848" y="2859842"/>
        <a:ext cx="5085888" cy="6599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0.35938</cdr:x>
      <cdr:y>0.05729</cdr:y>
    </cdr:from>
    <cdr:to>
      <cdr:x>0.36146</cdr:x>
      <cdr:y>0.78993</cdr:y>
    </cdr:to>
    <cdr:cxnSp macro="">
      <cdr:nvCxnSpPr>
        <cdr:cNvPr id="3" name="Straight Connector 2"/>
        <cdr:cNvCxnSpPr/>
      </cdr:nvCxnSpPr>
      <cdr:spPr>
        <a:xfrm xmlns:a="http://schemas.openxmlformats.org/drawingml/2006/main" flipH="1" flipV="1">
          <a:off x="1643063" y="157163"/>
          <a:ext cx="9525" cy="2009775"/>
        </a:xfrm>
        <a:prstGeom xmlns:a="http://schemas.openxmlformats.org/drawingml/2006/main" prst="line">
          <a:avLst/>
        </a:prstGeom>
        <a:ln xmlns:a="http://schemas.openxmlformats.org/drawingml/2006/main">
          <a:prstDash val="lg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0.65521</cdr:x>
      <cdr:y>0.05382</cdr:y>
    </cdr:from>
    <cdr:to>
      <cdr:x>0.6559</cdr:x>
      <cdr:y>0.78414</cdr:y>
    </cdr:to>
    <cdr:cxnSp macro="">
      <cdr:nvCxnSpPr>
        <cdr:cNvPr id="6" name="Straight Connector 5"/>
        <cdr:cNvCxnSpPr/>
      </cdr:nvCxnSpPr>
      <cdr:spPr>
        <a:xfrm xmlns:a="http://schemas.openxmlformats.org/drawingml/2006/main" flipH="1" flipV="1">
          <a:off x="2995613" y="147638"/>
          <a:ext cx="3175" cy="2003425"/>
        </a:xfrm>
        <a:prstGeom xmlns:a="http://schemas.openxmlformats.org/drawingml/2006/main" prst="line">
          <a:avLst/>
        </a:prstGeom>
        <a:ln xmlns:a="http://schemas.openxmlformats.org/drawingml/2006/main">
          <a:prstDash val="lg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cxnSp>
  </cdr:relSizeAnchor>
  <cdr:relSizeAnchor xmlns:cdr="http://schemas.openxmlformats.org/drawingml/2006/chartDrawing">
    <cdr:from>
      <cdr:x>0.09688</cdr:x>
      <cdr:y>0.04688</cdr:y>
    </cdr:from>
    <cdr:to>
      <cdr:x>0.34896</cdr:x>
      <cdr:y>0.13021</cdr:y>
    </cdr:to>
    <cdr:sp macro="" textlink="">
      <cdr:nvSpPr>
        <cdr:cNvPr id="10" name="TextBox 9"/>
        <cdr:cNvSpPr txBox="1"/>
      </cdr:nvSpPr>
      <cdr:spPr>
        <a:xfrm xmlns:a="http://schemas.openxmlformats.org/drawingml/2006/main">
          <a:off x="442913" y="128588"/>
          <a:ext cx="11525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100" b="1">
              <a:solidFill>
                <a:sysClr val="windowText" lastClr="000000"/>
              </a:solidFill>
            </a:rPr>
            <a:t>Baseline</a:t>
          </a:r>
        </a:p>
      </cdr:txBody>
    </cdr:sp>
  </cdr:relSizeAnchor>
  <cdr:relSizeAnchor xmlns:cdr="http://schemas.openxmlformats.org/drawingml/2006/chartDrawing">
    <cdr:from>
      <cdr:x>0.37188</cdr:x>
      <cdr:y>0.04688</cdr:y>
    </cdr:from>
    <cdr:to>
      <cdr:x>0.64479</cdr:x>
      <cdr:y>0.13368</cdr:y>
    </cdr:to>
    <cdr:sp macro="" textlink="">
      <cdr:nvSpPr>
        <cdr:cNvPr id="11" name="TextBox 10"/>
        <cdr:cNvSpPr txBox="1"/>
      </cdr:nvSpPr>
      <cdr:spPr>
        <a:xfrm xmlns:a="http://schemas.openxmlformats.org/drawingml/2006/main">
          <a:off x="1700213" y="128588"/>
          <a:ext cx="124777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100" b="1">
              <a:solidFill>
                <a:sysClr val="windowText" lastClr="000000"/>
              </a:solidFill>
            </a:rPr>
            <a:t>Surge</a:t>
          </a:r>
        </a:p>
      </cdr:txBody>
    </cdr:sp>
  </cdr:relSizeAnchor>
  <cdr:relSizeAnchor xmlns:cdr="http://schemas.openxmlformats.org/drawingml/2006/chartDrawing">
    <cdr:from>
      <cdr:x>0.66979</cdr:x>
      <cdr:y>0.0434</cdr:y>
    </cdr:from>
    <cdr:to>
      <cdr:x>0.95104</cdr:x>
      <cdr:y>0.13368</cdr:y>
    </cdr:to>
    <cdr:sp macro="" textlink="">
      <cdr:nvSpPr>
        <cdr:cNvPr id="12" name="TextBox 11"/>
        <cdr:cNvSpPr txBox="1"/>
      </cdr:nvSpPr>
      <cdr:spPr>
        <a:xfrm xmlns:a="http://schemas.openxmlformats.org/drawingml/2006/main">
          <a:off x="3062288" y="119063"/>
          <a:ext cx="12858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100" b="1">
              <a:solidFill>
                <a:sysClr val="windowText" lastClr="000000"/>
              </a:solidFill>
            </a:rPr>
            <a:t>Slump</a:t>
          </a:r>
        </a:p>
      </cdr:txBody>
    </cdr:sp>
  </cdr:relSizeAnchor>
  <cdr:relSizeAnchor xmlns:cdr="http://schemas.openxmlformats.org/drawingml/2006/chartDrawing">
    <cdr:from>
      <cdr:x>0.09063</cdr:x>
      <cdr:y>0.68229</cdr:y>
    </cdr:from>
    <cdr:to>
      <cdr:x>0.37604</cdr:x>
      <cdr:y>0.7691</cdr:y>
    </cdr:to>
    <cdr:sp macro="" textlink="">
      <cdr:nvSpPr>
        <cdr:cNvPr id="13" name="TextBox 12"/>
        <cdr:cNvSpPr txBox="1"/>
      </cdr:nvSpPr>
      <cdr:spPr>
        <a:xfrm xmlns:a="http://schemas.openxmlformats.org/drawingml/2006/main">
          <a:off x="414338" y="1871663"/>
          <a:ext cx="13049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b="1">
              <a:solidFill>
                <a:srgbClr val="C00000"/>
              </a:solidFill>
            </a:rPr>
            <a:t>labour productivity</a:t>
          </a:r>
        </a:p>
      </cdr:txBody>
    </cdr:sp>
  </cdr:relSizeAnchor>
  <cdr:relSizeAnchor xmlns:cdr="http://schemas.openxmlformats.org/drawingml/2006/chartDrawing">
    <cdr:from>
      <cdr:x>0.08854</cdr:x>
      <cdr:y>0.35938</cdr:y>
    </cdr:from>
    <cdr:to>
      <cdr:x>0.36667</cdr:x>
      <cdr:y>0.52083</cdr:y>
    </cdr:to>
    <cdr:sp macro="" textlink="">
      <cdr:nvSpPr>
        <cdr:cNvPr id="14" name="TextBox 13"/>
        <cdr:cNvSpPr txBox="1"/>
      </cdr:nvSpPr>
      <cdr:spPr>
        <a:xfrm xmlns:a="http://schemas.openxmlformats.org/drawingml/2006/main">
          <a:off x="404820" y="985842"/>
          <a:ext cx="1271580" cy="4429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b="1">
              <a:solidFill>
                <a:schemeClr val="accent1"/>
              </a:solidFill>
            </a:rPr>
            <a:t>multifactor productivity</a:t>
          </a:r>
        </a:p>
      </cdr:txBody>
    </cdr:sp>
  </cdr:relSizeAnchor>
  <cdr:relSizeAnchor xmlns:cdr="http://schemas.openxmlformats.org/drawingml/2006/chartDrawing">
    <cdr:from>
      <cdr:x>0.08646</cdr:x>
      <cdr:y>0.17882</cdr:y>
    </cdr:from>
    <cdr:to>
      <cdr:x>0.40313</cdr:x>
      <cdr:y>0.29688</cdr:y>
    </cdr:to>
    <cdr:sp macro="" textlink="">
      <cdr:nvSpPr>
        <cdr:cNvPr id="15" name="TextBox 14"/>
        <cdr:cNvSpPr txBox="1"/>
      </cdr:nvSpPr>
      <cdr:spPr>
        <a:xfrm xmlns:a="http://schemas.openxmlformats.org/drawingml/2006/main">
          <a:off x="395288" y="490538"/>
          <a:ext cx="144780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AU" sz="1100" b="1">
              <a:solidFill>
                <a:schemeClr val="accent3">
                  <a:lumMod val="75000"/>
                </a:schemeClr>
              </a:solidFill>
            </a:rPr>
            <a:t>capital productivity</a:t>
          </a:r>
        </a:p>
      </cdr:txBody>
    </cdr:sp>
  </cdr:relSizeAnchor>
  <cdr:relSizeAnchor xmlns:cdr="http://schemas.openxmlformats.org/drawingml/2006/chartDrawing">
    <cdr:from>
      <cdr:x>0.35944</cdr:x>
      <cdr:y>0.95556</cdr:y>
    </cdr:from>
    <cdr:to>
      <cdr:x>0.35944</cdr:x>
      <cdr:y>1</cdr:y>
    </cdr:to>
    <cdr:cxnSp macro="">
      <cdr:nvCxnSpPr>
        <cdr:cNvPr id="18" name="Straight Connector 17"/>
        <cdr:cNvCxnSpPr/>
      </cdr:nvCxnSpPr>
      <cdr:spPr>
        <a:xfrm xmlns:a="http://schemas.openxmlformats.org/drawingml/2006/main">
          <a:off x="1643380" y="3677920"/>
          <a:ext cx="0" cy="12192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0.65611</cdr:x>
      <cdr:y>0.95</cdr:y>
    </cdr:from>
    <cdr:to>
      <cdr:x>0.65611</cdr:x>
      <cdr:y>0.99444</cdr:y>
    </cdr:to>
    <cdr:cxnSp macro="">
      <cdr:nvCxnSpPr>
        <cdr:cNvPr id="19" name="Straight Connector 18"/>
        <cdr:cNvCxnSpPr/>
      </cdr:nvCxnSpPr>
      <cdr:spPr>
        <a:xfrm xmlns:a="http://schemas.openxmlformats.org/drawingml/2006/main">
          <a:off x="2999740" y="2606040"/>
          <a:ext cx="0" cy="12192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0.95444</cdr:x>
      <cdr:y>0.95556</cdr:y>
    </cdr:from>
    <cdr:to>
      <cdr:x>0.95444</cdr:x>
      <cdr:y>1</cdr:y>
    </cdr:to>
    <cdr:cxnSp macro="">
      <cdr:nvCxnSpPr>
        <cdr:cNvPr id="20" name="Straight Connector 19"/>
        <cdr:cNvCxnSpPr/>
      </cdr:nvCxnSpPr>
      <cdr:spPr>
        <a:xfrm xmlns:a="http://schemas.openxmlformats.org/drawingml/2006/main">
          <a:off x="4363720" y="2621280"/>
          <a:ext cx="0" cy="12192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0.12366</cdr:x>
      <cdr:y>0.95041</cdr:y>
    </cdr:from>
    <cdr:to>
      <cdr:x>0.12366</cdr:x>
      <cdr:y>0.99485</cdr:y>
    </cdr:to>
    <cdr:cxnSp macro="">
      <cdr:nvCxnSpPr>
        <cdr:cNvPr id="16" name="Straight Connector 15"/>
        <cdr:cNvCxnSpPr/>
      </cdr:nvCxnSpPr>
      <cdr:spPr>
        <a:xfrm xmlns:a="http://schemas.openxmlformats.org/drawingml/2006/main">
          <a:off x="565373" y="2607171"/>
          <a:ext cx="0" cy="121908"/>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7607" y="0"/>
            <a:ext cx="2889938" cy="496888"/>
          </a:xfrm>
          <a:prstGeom prst="rect">
            <a:avLst/>
          </a:prstGeom>
        </p:spPr>
        <p:txBody>
          <a:bodyPr vert="horz" lIns="91440" tIns="45720" rIns="91440" bIns="45720" rtlCol="0"/>
          <a:lstStyle>
            <a:lvl1pPr algn="r">
              <a:defRPr sz="1200"/>
            </a:lvl1pPr>
          </a:lstStyle>
          <a:p>
            <a:fld id="{9BBFFFD8-395D-43F0-AC61-916B241EBAD0}" type="datetimeFigureOut">
              <a:rPr lang="en-AU" smtClean="0"/>
              <a:t>23/07/2015</a:t>
            </a:fld>
            <a:endParaRPr lang="en-AU"/>
          </a:p>
        </p:txBody>
      </p:sp>
      <p:sp>
        <p:nvSpPr>
          <p:cNvPr id="4" name="Footer Placeholder 3"/>
          <p:cNvSpPr>
            <a:spLocks noGrp="1"/>
          </p:cNvSpPr>
          <p:nvPr>
            <p:ph type="ftr" sz="quarter" idx="2"/>
          </p:nvPr>
        </p:nvSpPr>
        <p:spPr>
          <a:xfrm>
            <a:off x="0" y="9428164"/>
            <a:ext cx="2889938"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28164"/>
            <a:ext cx="2889938" cy="496887"/>
          </a:xfrm>
          <a:prstGeom prst="rect">
            <a:avLst/>
          </a:prstGeom>
        </p:spPr>
        <p:txBody>
          <a:bodyPr vert="horz" lIns="91440" tIns="45720" rIns="91440" bIns="45720" rtlCol="0" anchor="b"/>
          <a:lstStyle>
            <a:lvl1pPr algn="r">
              <a:defRPr sz="1200"/>
            </a:lvl1pPr>
          </a:lstStyle>
          <a:p>
            <a:fld id="{937E3F06-A493-4D5D-A341-1E807A55319C}" type="slidenum">
              <a:rPr lang="en-AU" smtClean="0"/>
              <a:t>‹#›</a:t>
            </a:fld>
            <a:endParaRPr lang="en-AU"/>
          </a:p>
        </p:txBody>
      </p:sp>
    </p:spTree>
    <p:extLst>
      <p:ext uri="{BB962C8B-B14F-4D97-AF65-F5344CB8AC3E}">
        <p14:creationId xmlns:p14="http://schemas.microsoft.com/office/powerpoint/2010/main" val="413938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00650E0-653B-4DCE-BE92-69E78C39209A}" type="datetimeFigureOut">
              <a:rPr lang="en-AU" smtClean="0"/>
              <a:t>23/07/2015</a:t>
            </a:fld>
            <a:endParaRPr lang="en-AU"/>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346C938-548A-43BD-AEED-12A3E9E6B128}" type="slidenum">
              <a:rPr lang="en-AU" smtClean="0"/>
              <a:t>‹#›</a:t>
            </a:fld>
            <a:endParaRPr lang="en-AU"/>
          </a:p>
        </p:txBody>
      </p:sp>
    </p:spTree>
    <p:extLst>
      <p:ext uri="{BB962C8B-B14F-4D97-AF65-F5344CB8AC3E}">
        <p14:creationId xmlns:p14="http://schemas.microsoft.com/office/powerpoint/2010/main" val="4257747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346C938-548A-43BD-AEED-12A3E9E6B128}" type="slidenum">
              <a:rPr lang="en-AU" smtClean="0"/>
              <a:t>1</a:t>
            </a:fld>
            <a:endParaRPr lang="en-AU"/>
          </a:p>
        </p:txBody>
      </p:sp>
    </p:spTree>
    <p:extLst>
      <p:ext uri="{BB962C8B-B14F-4D97-AF65-F5344CB8AC3E}">
        <p14:creationId xmlns:p14="http://schemas.microsoft.com/office/powerpoint/2010/main" val="4177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See </a:t>
            </a:r>
            <a:r>
              <a:rPr lang="en-AU" sz="1200" dirty="0" err="1" smtClean="0"/>
              <a:t>Bughin</a:t>
            </a:r>
            <a:r>
              <a:rPr lang="en-AU" sz="1200" dirty="0" smtClean="0"/>
              <a:t> et al (2010), </a:t>
            </a:r>
            <a:r>
              <a:rPr lang="en-AU" sz="1200" dirty="0" err="1" smtClean="0"/>
              <a:t>Regaldo</a:t>
            </a:r>
            <a:r>
              <a:rPr lang="en-AU" sz="1200" dirty="0" smtClean="0"/>
              <a:t> (2014), UK Government Office of Science (Undated).</a:t>
            </a:r>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11</a:t>
            </a:fld>
            <a:endParaRPr lang="en-AU"/>
          </a:p>
        </p:txBody>
      </p:sp>
    </p:spTree>
    <p:extLst>
      <p:ext uri="{BB962C8B-B14F-4D97-AF65-F5344CB8AC3E}">
        <p14:creationId xmlns:p14="http://schemas.microsoft.com/office/powerpoint/2010/main" val="250847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12</a:t>
            </a:fld>
            <a:endParaRPr lang="en-AU"/>
          </a:p>
        </p:txBody>
      </p:sp>
    </p:spTree>
    <p:extLst>
      <p:ext uri="{BB962C8B-B14F-4D97-AF65-F5344CB8AC3E}">
        <p14:creationId xmlns:p14="http://schemas.microsoft.com/office/powerpoint/2010/main" val="262084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AU" b="1" dirty="0" smtClean="0"/>
              <a:t>Strategic issues framework</a:t>
            </a:r>
            <a:r>
              <a:rPr lang="en-AU" dirty="0" smtClean="0"/>
              <a:t>: a framework for identifying future trends and issues in the communications sector – in consultation with stakeholders of direct relevance to  the Department’s policy priorities and planning </a:t>
            </a:r>
          </a:p>
          <a:p>
            <a:pPr marL="171450" indent="-171450">
              <a:buFont typeface="Arial" panose="020B0604020202020204" pitchFamily="34" charset="0"/>
              <a:buChar char="•"/>
            </a:pPr>
            <a:endParaRPr lang="en-AU" dirty="0" smtClean="0"/>
          </a:p>
          <a:p>
            <a:pPr marL="171450" lvl="0" indent="-171450">
              <a:buFont typeface="Arial" panose="020B0604020202020204" pitchFamily="34" charset="0"/>
              <a:buChar char="•"/>
            </a:pPr>
            <a:r>
              <a:rPr lang="en-AU" b="1" dirty="0" smtClean="0"/>
              <a:t>NBN non-commercial services funding options</a:t>
            </a:r>
            <a:r>
              <a:rPr lang="en-AU" dirty="0" smtClean="0"/>
              <a:t>: a report to NBN shareholder Ministers on the cost of NBN </a:t>
            </a:r>
            <a:r>
              <a:rPr lang="en-AU" dirty="0" err="1" smtClean="0"/>
              <a:t>Co’s</a:t>
            </a:r>
            <a:r>
              <a:rPr lang="en-AU" dirty="0" smtClean="0"/>
              <a:t> loss-making fixed wireless and satellite services and advice on transparent, pro-competitive options to fund these.  </a:t>
            </a:r>
          </a:p>
          <a:p>
            <a:pPr marL="171450" lvl="0" indent="-171450">
              <a:buFont typeface="Arial" panose="020B0604020202020204" pitchFamily="34" charset="0"/>
              <a:buChar char="•"/>
            </a:pPr>
            <a:endParaRPr lang="en-AU"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smtClean="0"/>
              <a:t>Reducing regulatory burden - ACMA and ACCC review: </a:t>
            </a:r>
            <a:r>
              <a:rPr lang="en-AU" sz="1200" kern="1200" dirty="0" smtClean="0">
                <a:solidFill>
                  <a:schemeClr val="tx1"/>
                </a:solidFill>
                <a:effectLst/>
                <a:latin typeface="+mn-lt"/>
                <a:ea typeface="+mn-ea"/>
                <a:cs typeface="+mn-cs"/>
              </a:rPr>
              <a:t>Communications Data Working Group – comprising representatives from the BCR (Chair), ACMA, ACCC, TIO, Bureau of Infrastructure, Transport and Regional Economics, Australian Bureau of Statistics, and Department of Industry. This work is part of the Australian Government’s 2015 ‘Reducing Red Tape’ programme with the project investigating opportunities to reduce regulatory burden imposed on business through government collecting data beyond its statutory remit. A final submission is expected to be brought forward in November 2015.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b="1" dirty="0" smtClean="0"/>
              <a:t>The ICT Statistics Review: </a:t>
            </a:r>
            <a:r>
              <a:rPr lang="en-AU" dirty="0" smtClean="0"/>
              <a:t>is a joint project between the Department of Communications’ Bureau of Communications Research (BCR) and the Australian Bureau of Statistics. The Department of Finance and the Department of Industry and Science are closely involved in the review process. The ICT Review seeks to identify opportunities to improve ICT statistics, to revise and refine the Australian Government’s framework for ongoing assessment of the digital economy, and to improve the coordination and governance of ICT statistics into the future.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14</a:t>
            </a:fld>
            <a:endParaRPr lang="en-AU" dirty="0"/>
          </a:p>
        </p:txBody>
      </p:sp>
    </p:spTree>
    <p:extLst>
      <p:ext uri="{BB962C8B-B14F-4D97-AF65-F5344CB8AC3E}">
        <p14:creationId xmlns:p14="http://schemas.microsoft.com/office/powerpoint/2010/main" val="276407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15</a:t>
            </a:fld>
            <a:endParaRPr lang="en-AU"/>
          </a:p>
        </p:txBody>
      </p:sp>
    </p:spTree>
    <p:extLst>
      <p:ext uri="{BB962C8B-B14F-4D97-AF65-F5344CB8AC3E}">
        <p14:creationId xmlns:p14="http://schemas.microsoft.com/office/powerpoint/2010/main" val="275127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inner circle represents the key themes within the framework and the outer ring represents the strategic priorities.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Clicking a particular strategic priority will bring up a full suite of strategic concepts and issues and how they relate to the key themes.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16</a:t>
            </a:fld>
            <a:endParaRPr lang="en-AU"/>
          </a:p>
        </p:txBody>
      </p:sp>
    </p:spTree>
    <p:extLst>
      <p:ext uri="{BB962C8B-B14F-4D97-AF65-F5344CB8AC3E}">
        <p14:creationId xmlns:p14="http://schemas.microsoft.com/office/powerpoint/2010/main" val="398852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18</a:t>
            </a:fld>
            <a:endParaRPr lang="en-AU"/>
          </a:p>
        </p:txBody>
      </p:sp>
    </p:spTree>
    <p:extLst>
      <p:ext uri="{BB962C8B-B14F-4D97-AF65-F5344CB8AC3E}">
        <p14:creationId xmlns:p14="http://schemas.microsoft.com/office/powerpoint/2010/main" val="102723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20</a:t>
            </a:fld>
            <a:endParaRPr lang="en-AU" dirty="0"/>
          </a:p>
        </p:txBody>
      </p:sp>
    </p:spTree>
    <p:extLst>
      <p:ext uri="{BB962C8B-B14F-4D97-AF65-F5344CB8AC3E}">
        <p14:creationId xmlns:p14="http://schemas.microsoft.com/office/powerpoint/2010/main" val="1191128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21</a:t>
            </a:fld>
            <a:endParaRPr lang="en-AU" dirty="0"/>
          </a:p>
        </p:txBody>
      </p:sp>
    </p:spTree>
    <p:extLst>
      <p:ext uri="{BB962C8B-B14F-4D97-AF65-F5344CB8AC3E}">
        <p14:creationId xmlns:p14="http://schemas.microsoft.com/office/powerpoint/2010/main" val="37052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smtClean="0">
                <a:solidFill>
                  <a:srgbClr val="0D0D0D"/>
                </a:solidFill>
              </a:rPr>
              <a:t>As a new research-focussed Unit, important to build a strong platform of stakeholder engagement to enrich the work we do and position the BCR</a:t>
            </a:r>
          </a:p>
          <a:p>
            <a:pPr marL="171450" indent="-171450">
              <a:buFont typeface="Arial" panose="020B0604020202020204" pitchFamily="34" charset="0"/>
              <a:buChar char="•"/>
            </a:pPr>
            <a:endParaRPr lang="en-AU" sz="1200" dirty="0" smtClean="0">
              <a:solidFill>
                <a:srgbClr val="0D0D0D"/>
              </a:solidFill>
            </a:endParaRPr>
          </a:p>
          <a:p>
            <a:pPr marL="171450" indent="-171450">
              <a:buFont typeface="Arial" panose="020B0604020202020204" pitchFamily="34" charset="0"/>
              <a:buChar char="•"/>
            </a:pPr>
            <a:r>
              <a:rPr lang="en-AU" sz="1200" dirty="0" smtClean="0">
                <a:solidFill>
                  <a:srgbClr val="0D0D0D"/>
                </a:solidFill>
              </a:rPr>
              <a:t>Held industry and peak body briefings chaired by the Secretary and attended by the Minister</a:t>
            </a:r>
          </a:p>
          <a:p>
            <a:pPr marL="171450" indent="-171450">
              <a:buFont typeface="Arial" panose="020B0604020202020204" pitchFamily="34" charset="0"/>
              <a:buChar char="•"/>
            </a:pPr>
            <a:endParaRPr lang="en-AU" sz="1200" dirty="0" smtClean="0">
              <a:solidFill>
                <a:srgbClr val="0D0D0D"/>
              </a:solidFill>
            </a:endParaRPr>
          </a:p>
          <a:p>
            <a:pPr marL="171450" indent="-171450">
              <a:buFont typeface="Arial" panose="020B0604020202020204" pitchFamily="34" charset="0"/>
              <a:buChar char="•"/>
            </a:pPr>
            <a:r>
              <a:rPr lang="en-AU" sz="1200" dirty="0" smtClean="0">
                <a:solidFill>
                  <a:srgbClr val="0D0D0D"/>
                </a:solidFill>
              </a:rPr>
              <a:t>Targeted stakeholder meetings seeking ideas, data, </a:t>
            </a:r>
            <a:r>
              <a:rPr lang="en-AU" sz="1200" dirty="0" err="1" smtClean="0">
                <a:solidFill>
                  <a:srgbClr val="0D0D0D"/>
                </a:solidFill>
              </a:rPr>
              <a:t>secondees</a:t>
            </a:r>
            <a:r>
              <a:rPr lang="en-AU" sz="1200" dirty="0" smtClean="0">
                <a:solidFill>
                  <a:srgbClr val="0D0D0D"/>
                </a:solidFill>
              </a:rPr>
              <a:t> and collaboration</a:t>
            </a:r>
          </a:p>
          <a:p>
            <a:pPr marL="171450" indent="-171450">
              <a:buFont typeface="Arial" panose="020B0604020202020204" pitchFamily="34" charset="0"/>
              <a:buChar char="•"/>
            </a:pPr>
            <a:endParaRPr lang="en-AU" sz="1200" dirty="0" smtClean="0">
              <a:solidFill>
                <a:srgbClr val="0D0D0D"/>
              </a:solidFill>
            </a:endParaRPr>
          </a:p>
          <a:p>
            <a:pPr marL="171450" indent="-171450">
              <a:buFont typeface="Arial" panose="020B0604020202020204" pitchFamily="34" charset="0"/>
              <a:buChar char="•"/>
            </a:pPr>
            <a:r>
              <a:rPr lang="en-AU" sz="1200" dirty="0" smtClean="0">
                <a:solidFill>
                  <a:srgbClr val="0D0D0D"/>
                </a:solidFill>
              </a:rPr>
              <a:t>Already have a no. of </a:t>
            </a:r>
            <a:r>
              <a:rPr lang="en-AU" sz="1200" dirty="0" err="1" smtClean="0">
                <a:solidFill>
                  <a:srgbClr val="0D0D0D"/>
                </a:solidFill>
              </a:rPr>
              <a:t>secondees</a:t>
            </a:r>
            <a:r>
              <a:rPr lang="en-AU" sz="1200" dirty="0" smtClean="0">
                <a:solidFill>
                  <a:srgbClr val="0D0D0D"/>
                </a:solidFill>
              </a:rPr>
              <a:t> from ventral government agencies and two economics interns</a:t>
            </a:r>
          </a:p>
          <a:p>
            <a:endParaRPr lang="en-AU" sz="1200" dirty="0" smtClean="0">
              <a:solidFill>
                <a:srgbClr val="0D0D0D"/>
              </a:solidFill>
            </a:endParaRPr>
          </a:p>
          <a:p>
            <a:pPr marL="171450" indent="-171450">
              <a:buFont typeface="Arial" panose="020B0604020202020204" pitchFamily="34" charset="0"/>
              <a:buChar char="•"/>
            </a:pPr>
            <a:r>
              <a:rPr lang="en-AU" sz="1200" dirty="0" smtClean="0">
                <a:solidFill>
                  <a:srgbClr val="0D0D0D"/>
                </a:solidFill>
              </a:rPr>
              <a:t>BCR Advisory Committee, chaired by Secretary and including representatives from Industry (BCA, Telstra, PwC), Research (University of Sydney), and Government (Treasury, PM&amp;C and PC).</a:t>
            </a:r>
          </a:p>
          <a:p>
            <a:pPr marL="171450" indent="-171450">
              <a:buFont typeface="Arial" panose="020B0604020202020204" pitchFamily="34" charset="0"/>
              <a:buChar char="•"/>
            </a:pPr>
            <a:endParaRPr lang="en-AU" sz="1200" dirty="0" smtClean="0">
              <a:solidFill>
                <a:srgbClr val="0D0D0D"/>
              </a:solidFill>
            </a:endParaRPr>
          </a:p>
          <a:p>
            <a:pPr marL="171450" indent="-171450">
              <a:buFont typeface="Arial" panose="020B0604020202020204" pitchFamily="34" charset="0"/>
              <a:buChar char="•"/>
            </a:pPr>
            <a:r>
              <a:rPr lang="en-AU" sz="1200" dirty="0" smtClean="0">
                <a:solidFill>
                  <a:srgbClr val="0D0D0D"/>
                </a:solidFill>
              </a:rPr>
              <a:t>Formed to </a:t>
            </a:r>
            <a:r>
              <a:rPr lang="en-US" sz="1200" dirty="0" smtClean="0">
                <a:solidFill>
                  <a:srgbClr val="0D0D0D"/>
                </a:solidFill>
              </a:rPr>
              <a:t>provide high level guidance on the BCR’s work plan, assist the BCR to raise its profile across government and the sector, and assist in establishing strategic partnerships and collaborations. </a:t>
            </a:r>
            <a:endParaRPr lang="en-AU" sz="1200" dirty="0" smtClean="0">
              <a:solidFill>
                <a:srgbClr val="0D0D0D"/>
              </a:solidFill>
            </a:endParaRPr>
          </a:p>
          <a:p>
            <a:pPr marL="171450" indent="-171450">
              <a:buFont typeface="Arial" panose="020B0604020202020204" pitchFamily="34" charset="0"/>
              <a:buChar char="•"/>
            </a:pPr>
            <a:endParaRPr lang="en-AU" sz="1200" dirty="0" smtClean="0">
              <a:solidFill>
                <a:srgbClr val="0D0D0D"/>
              </a:solidFill>
            </a:endParaRPr>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22</a:t>
            </a:fld>
            <a:endParaRPr lang="en-AU" dirty="0"/>
          </a:p>
        </p:txBody>
      </p:sp>
    </p:spTree>
    <p:extLst>
      <p:ext uri="{BB962C8B-B14F-4D97-AF65-F5344CB8AC3E}">
        <p14:creationId xmlns:p14="http://schemas.microsoft.com/office/powerpoint/2010/main" val="401474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Suggested talking points for Paul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The BCR’s webpage will provide you further insights on who we are, what we’re working on and some key updates on our major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smtClean="0">
                <a:solidFill>
                  <a:schemeClr val="tx1"/>
                </a:solidFill>
                <a:effectLst/>
                <a:latin typeface="+mn-lt"/>
                <a:ea typeface="+mn-ea"/>
                <a:cs typeface="+mn-cs"/>
              </a:rPr>
              <a:t>You can also watch my video about leading indicators, it will give you an idea on what it really is and how is it different from trend analysis.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23</a:t>
            </a:fld>
            <a:endParaRPr lang="en-AU" dirty="0"/>
          </a:p>
        </p:txBody>
      </p:sp>
    </p:spTree>
    <p:extLst>
      <p:ext uri="{BB962C8B-B14F-4D97-AF65-F5344CB8AC3E}">
        <p14:creationId xmlns:p14="http://schemas.microsoft.com/office/powerpoint/2010/main" val="13043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346C938-548A-43BD-AEED-12A3E9E6B128}" type="slidenum">
              <a:rPr lang="en-AU" smtClean="0"/>
              <a:t>2</a:t>
            </a:fld>
            <a:endParaRPr lang="en-AU"/>
          </a:p>
        </p:txBody>
      </p:sp>
    </p:spTree>
    <p:extLst>
      <p:ext uri="{BB962C8B-B14F-4D97-AF65-F5344CB8AC3E}">
        <p14:creationId xmlns:p14="http://schemas.microsoft.com/office/powerpoint/2010/main" val="269139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24</a:t>
            </a:fld>
            <a:endParaRPr lang="en-AU" dirty="0"/>
          </a:p>
        </p:txBody>
      </p:sp>
    </p:spTree>
    <p:extLst>
      <p:ext uri="{BB962C8B-B14F-4D97-AF65-F5344CB8AC3E}">
        <p14:creationId xmlns:p14="http://schemas.microsoft.com/office/powerpoint/2010/main" val="35019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solidFill>
                  <a:prstClr val="black"/>
                </a:solidFill>
              </a:rPr>
              <a:pPr/>
              <a:t>3</a:t>
            </a:fld>
            <a:endParaRPr lang="en-AU" dirty="0">
              <a:solidFill>
                <a:prstClr val="black"/>
              </a:solidFill>
            </a:endParaRPr>
          </a:p>
        </p:txBody>
      </p:sp>
    </p:spTree>
    <p:extLst>
      <p:ext uri="{BB962C8B-B14F-4D97-AF65-F5344CB8AC3E}">
        <p14:creationId xmlns:p14="http://schemas.microsoft.com/office/powerpoint/2010/main" val="30230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4</a:t>
            </a:fld>
            <a:endParaRPr lang="en-AU"/>
          </a:p>
        </p:txBody>
      </p:sp>
    </p:spTree>
    <p:extLst>
      <p:ext uri="{BB962C8B-B14F-4D97-AF65-F5344CB8AC3E}">
        <p14:creationId xmlns:p14="http://schemas.microsoft.com/office/powerpoint/2010/main" val="78767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5</a:t>
            </a:fld>
            <a:endParaRPr lang="en-AU"/>
          </a:p>
        </p:txBody>
      </p:sp>
    </p:spTree>
    <p:extLst>
      <p:ext uri="{BB962C8B-B14F-4D97-AF65-F5344CB8AC3E}">
        <p14:creationId xmlns:p14="http://schemas.microsoft.com/office/powerpoint/2010/main" val="245293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This work is designed to inform the role/place of the digital platform in national productivity growth</a:t>
            </a:r>
          </a:p>
          <a:p>
            <a:endParaRPr lang="en-AU" dirty="0" smtClean="0"/>
          </a:p>
          <a:p>
            <a:pPr marL="171450" indent="-171450">
              <a:buFont typeface="Arial" panose="020B0604020202020204" pitchFamily="34" charset="0"/>
              <a:buChar char="•"/>
            </a:pPr>
            <a:r>
              <a:rPr lang="en-AU" dirty="0" smtClean="0"/>
              <a:t>Provide input to inform future policy development</a:t>
            </a:r>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6</a:t>
            </a:fld>
            <a:endParaRPr lang="en-AU"/>
          </a:p>
        </p:txBody>
      </p:sp>
    </p:spTree>
    <p:extLst>
      <p:ext uri="{BB962C8B-B14F-4D97-AF65-F5344CB8AC3E}">
        <p14:creationId xmlns:p14="http://schemas.microsoft.com/office/powerpoint/2010/main" val="143403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346C938-548A-43BD-AEED-12A3E9E6B128}" type="slidenum">
              <a:rPr lang="en-AU" smtClean="0"/>
              <a:t>7</a:t>
            </a:fld>
            <a:endParaRPr lang="en-AU" dirty="0"/>
          </a:p>
        </p:txBody>
      </p:sp>
      <p:sp>
        <p:nvSpPr>
          <p:cNvPr id="5" name="Notes Placeholder 4"/>
          <p:cNvSpPr>
            <a:spLocks noGrp="1"/>
          </p:cNvSpPr>
          <p:nvPr>
            <p:ph type="body" sz="quarter" idx="1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Involves a literature review, growth accounting, analysis on digital impact on labour productivity, improved data availability, case study industry analysis and firm level econometric work </a:t>
            </a:r>
          </a:p>
          <a:p>
            <a:endParaRPr lang="en-AU" dirty="0" smtClean="0"/>
          </a:p>
          <a:p>
            <a:pPr marL="171450" indent="-171450">
              <a:buFont typeface="Arial" panose="020B0604020202020204" pitchFamily="34" charset="0"/>
              <a:buChar char="•"/>
            </a:pPr>
            <a:r>
              <a:rPr lang="en-AU" dirty="0" smtClean="0"/>
              <a:t>Key deliverables</a:t>
            </a:r>
          </a:p>
          <a:p>
            <a:pPr marL="628650" lvl="1" indent="-171450">
              <a:buFont typeface="Arial" panose="020B0604020202020204" pitchFamily="34" charset="0"/>
              <a:buChar char="•"/>
            </a:pPr>
            <a:r>
              <a:rPr lang="en-AU" dirty="0" smtClean="0"/>
              <a:t>A productivity primer - released on </a:t>
            </a:r>
            <a:r>
              <a:rPr lang="en-AU" dirty="0" err="1" smtClean="0"/>
              <a:t>DoC</a:t>
            </a:r>
            <a:r>
              <a:rPr lang="en-AU" baseline="0" dirty="0" smtClean="0"/>
              <a:t> website on 9 June</a:t>
            </a:r>
            <a:endParaRPr lang="en-AU" dirty="0" smtClean="0"/>
          </a:p>
          <a:p>
            <a:pPr marL="628650" lvl="1" indent="-171450">
              <a:buFont typeface="Arial" panose="020B0604020202020204" pitchFamily="34" charset="0"/>
              <a:buChar char="•"/>
            </a:pPr>
            <a:r>
              <a:rPr lang="en-AU" dirty="0" smtClean="0"/>
              <a:t>Growth accounting labour productivity results – planned for</a:t>
            </a:r>
            <a:r>
              <a:rPr lang="en-AU" baseline="0" dirty="0" smtClean="0"/>
              <a:t> </a:t>
            </a:r>
            <a:r>
              <a:rPr lang="en-AU" dirty="0" smtClean="0"/>
              <a:t>July</a:t>
            </a:r>
          </a:p>
          <a:p>
            <a:pPr marL="628650" lvl="1" indent="-171450">
              <a:buFont typeface="Arial" panose="020B0604020202020204" pitchFamily="34" charset="0"/>
              <a:buChar char="•"/>
            </a:pPr>
            <a:r>
              <a:rPr lang="en-AU" dirty="0" smtClean="0"/>
              <a:t>Firm-level analysis report - end of the year</a:t>
            </a:r>
          </a:p>
          <a:p>
            <a:pPr marL="628650" lvl="1" indent="-171450">
              <a:buFont typeface="Arial" panose="020B0604020202020204" pitchFamily="34" charset="0"/>
              <a:buChar char="•"/>
            </a:pPr>
            <a:r>
              <a:rPr lang="en-AU" dirty="0" smtClean="0"/>
              <a:t>Project report and further analysis / theory development - 2016</a:t>
            </a:r>
          </a:p>
          <a:p>
            <a:endParaRPr lang="en-AU" dirty="0"/>
          </a:p>
        </p:txBody>
      </p:sp>
    </p:spTree>
    <p:extLst>
      <p:ext uri="{BB962C8B-B14F-4D97-AF65-F5344CB8AC3E}">
        <p14:creationId xmlns:p14="http://schemas.microsoft.com/office/powerpoint/2010/main" val="262150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8</a:t>
            </a:fld>
            <a:endParaRPr lang="en-AU"/>
          </a:p>
        </p:txBody>
      </p:sp>
    </p:spTree>
    <p:extLst>
      <p:ext uri="{BB962C8B-B14F-4D97-AF65-F5344CB8AC3E}">
        <p14:creationId xmlns:p14="http://schemas.microsoft.com/office/powerpoint/2010/main" val="406021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Development and execution of an analytical framework for assessing factors that either facilitate or impede the efficient provision and use of digital services </a:t>
            </a:r>
          </a:p>
          <a:p>
            <a:endParaRPr lang="en-AU" dirty="0"/>
          </a:p>
        </p:txBody>
      </p:sp>
      <p:sp>
        <p:nvSpPr>
          <p:cNvPr id="4" name="Slide Number Placeholder 3"/>
          <p:cNvSpPr>
            <a:spLocks noGrp="1"/>
          </p:cNvSpPr>
          <p:nvPr>
            <p:ph type="sldNum" sz="quarter" idx="10"/>
          </p:nvPr>
        </p:nvSpPr>
        <p:spPr/>
        <p:txBody>
          <a:bodyPr/>
          <a:lstStyle/>
          <a:p>
            <a:fld id="{2346C938-548A-43BD-AEED-12A3E9E6B128}" type="slidenum">
              <a:rPr lang="en-AU" smtClean="0"/>
              <a:t>10</a:t>
            </a:fld>
            <a:endParaRPr lang="en-AU"/>
          </a:p>
        </p:txBody>
      </p:sp>
    </p:spTree>
    <p:extLst>
      <p:ext uri="{BB962C8B-B14F-4D97-AF65-F5344CB8AC3E}">
        <p14:creationId xmlns:p14="http://schemas.microsoft.com/office/powerpoint/2010/main" val="7063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E6400E-C32C-4A8A-8C13-0C861392F3BC}" type="datetime1">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94651-BFA1-6243-BCDD-3869F4307320}" type="slidenum">
              <a:rPr lang="en-US" smtClean="0"/>
              <a:t>‹#›</a:t>
            </a:fld>
            <a:endParaRPr lang="en-US" dirty="0"/>
          </a:p>
        </p:txBody>
      </p:sp>
    </p:spTree>
    <p:extLst>
      <p:ext uri="{BB962C8B-B14F-4D97-AF65-F5344CB8AC3E}">
        <p14:creationId xmlns:p14="http://schemas.microsoft.com/office/powerpoint/2010/main" val="9825314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4" name="Text Placeholder 3"/>
          <p:cNvSpPr>
            <a:spLocks noGrp="1"/>
          </p:cNvSpPr>
          <p:nvPr>
            <p:ph type="body" sz="quarter" idx="10"/>
          </p:nvPr>
        </p:nvSpPr>
        <p:spPr>
          <a:xfrm>
            <a:off x="422030" y="1131570"/>
            <a:ext cx="8305566" cy="3442716"/>
          </a:xfrm>
        </p:spPr>
        <p:txBody>
          <a:bodyPr lIns="0" tIns="0" rIns="0" bIns="0"/>
          <a:lstStyle>
            <a:lvl1pPr>
              <a:spcBef>
                <a:spcPts val="384"/>
              </a:spcBef>
              <a:defRPr sz="2800">
                <a:solidFill>
                  <a:srgbClr val="000000"/>
                </a:solidFill>
                <a:latin typeface="Calibri"/>
                <a:cs typeface="Calibri"/>
              </a:defRPr>
            </a:lvl1pPr>
            <a:lvl2pPr marL="457200" indent="-230400">
              <a:spcBef>
                <a:spcPts val="384"/>
              </a:spcBef>
              <a:defRPr sz="2400">
                <a:solidFill>
                  <a:srgbClr val="000000"/>
                </a:solidFill>
                <a:latin typeface="Calibri"/>
                <a:cs typeface="Calibri"/>
              </a:defRPr>
            </a:lvl2pPr>
            <a:lvl3pPr marL="914400" indent="-230400">
              <a:spcBef>
                <a:spcPts val="384"/>
              </a:spcBef>
              <a:defRPr sz="2000">
                <a:solidFill>
                  <a:srgbClr val="000000"/>
                </a:solidFill>
                <a:latin typeface="Calibri"/>
                <a:cs typeface="Calibri"/>
              </a:defRPr>
            </a:lvl3pPr>
            <a:lvl4pPr marL="1375200" indent="-234000">
              <a:spcBef>
                <a:spcPts val="384"/>
              </a:spcBef>
              <a:defRPr sz="1800">
                <a:solidFill>
                  <a:srgbClr val="000000"/>
                </a:solidFill>
                <a:latin typeface="Calibri"/>
                <a:cs typeface="Calibri"/>
              </a:defRPr>
            </a:lvl4pPr>
            <a:lvl5pPr marL="2059200" indent="-230400">
              <a:spcBef>
                <a:spcPts val="384"/>
              </a:spcBef>
              <a:defRPr sz="1800">
                <a:solidFill>
                  <a:srgbClr val="000000"/>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556088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7660217" cy="857250"/>
          </a:xfrm>
        </p:spPr>
        <p:txBody>
          <a:bodyPr/>
          <a:lstStyle>
            <a:lvl1pPr algn="l">
              <a:defRPr b="0">
                <a:solidFill>
                  <a:srgbClr val="AB0F1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1200151"/>
            <a:ext cx="7660217" cy="3394472"/>
          </a:xfrm>
        </p:spPr>
        <p:txBody>
          <a:bodyPr/>
          <a:lstStyle>
            <a:lvl1pPr>
              <a:defRPr sz="2800">
                <a:solidFill>
                  <a:schemeClr val="tx1"/>
                </a:solidFill>
                <a:latin typeface="+mn-lt"/>
              </a:defRPr>
            </a:lvl1pPr>
            <a:lvl2pPr>
              <a:defRPr sz="2400">
                <a:solidFill>
                  <a:schemeClr val="tx1"/>
                </a:solidFill>
                <a:latin typeface="+mn-lt"/>
              </a:defRPr>
            </a:lvl2pPr>
            <a:lvl3pPr>
              <a:defRPr sz="2000">
                <a:solidFill>
                  <a:schemeClr val="tx1"/>
                </a:solidFill>
                <a:latin typeface="+mn-lt"/>
              </a:defRPr>
            </a:lvl3pPr>
            <a:lvl4pPr>
              <a:defRPr sz="1800">
                <a:solidFill>
                  <a:schemeClr val="tx1"/>
                </a:solidFill>
                <a:latin typeface="+mn-lt"/>
              </a:defRPr>
            </a:lvl4pPr>
            <a:lvl5pPr>
              <a:defRPr sz="18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a:xfrm>
            <a:off x="6553200" y="4767263"/>
            <a:ext cx="2133600" cy="273844"/>
          </a:xfrm>
        </p:spPr>
        <p:txBody>
          <a:bodyPr/>
          <a:lstStyle/>
          <a:p>
            <a:fld id="{A3294651-BFA1-6243-BCDD-3869F4307320}" type="slidenum">
              <a:rPr lang="en-US" smtClean="0"/>
              <a:t>‹#›</a:t>
            </a:fld>
            <a:endParaRPr lang="en-US" dirty="0"/>
          </a:p>
        </p:txBody>
      </p:sp>
    </p:spTree>
    <p:extLst>
      <p:ext uri="{BB962C8B-B14F-4D97-AF65-F5344CB8AC3E}">
        <p14:creationId xmlns:p14="http://schemas.microsoft.com/office/powerpoint/2010/main" val="27538453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E1870-988E-46C1-89A1-F40A24C97936}" type="datetime1">
              <a:rPr lang="en-US" smtClean="0"/>
              <a:t>7/23/2015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2196837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solidFill>
                  <a:srgbClr val="000000"/>
                </a:solidFill>
                <a:latin typeface="Calibri"/>
                <a:cs typeface="Calibri"/>
              </a:defRPr>
            </a:lvl1pPr>
            <a:lvl2pPr>
              <a:defRPr sz="2000">
                <a:solidFill>
                  <a:srgbClr val="000000"/>
                </a:solidFill>
                <a:latin typeface="Calibri"/>
                <a:cs typeface="Calibri"/>
              </a:defRPr>
            </a:lvl2pPr>
            <a:lvl3pPr>
              <a:defRPr sz="2000">
                <a:solidFill>
                  <a:srgbClr val="000000"/>
                </a:solidFill>
                <a:latin typeface="Calibri"/>
                <a:cs typeface="Calibri"/>
              </a:defRPr>
            </a:lvl3pPr>
            <a:lvl4pPr>
              <a:defRPr sz="1800">
                <a:solidFill>
                  <a:srgbClr val="000000"/>
                </a:solidFill>
                <a:latin typeface="Calibri"/>
                <a:cs typeface="Calibri"/>
              </a:defRPr>
            </a:lvl4pPr>
            <a:lvl5pPr>
              <a:defRPr sz="1800">
                <a:solidFill>
                  <a:srgbClr val="000000"/>
                </a:solidFill>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solidFill>
                  <a:srgbClr val="000000"/>
                </a:solidFill>
                <a:latin typeface="Calibri"/>
                <a:cs typeface="Calibri"/>
              </a:defRPr>
            </a:lvl1pPr>
            <a:lvl2pPr>
              <a:defRPr sz="2000">
                <a:solidFill>
                  <a:srgbClr val="000000"/>
                </a:solidFill>
                <a:latin typeface="Calibri"/>
                <a:cs typeface="Calibri"/>
              </a:defRPr>
            </a:lvl2pPr>
            <a:lvl3pPr>
              <a:defRPr sz="2000">
                <a:solidFill>
                  <a:srgbClr val="000000"/>
                </a:solidFill>
                <a:latin typeface="Calibri"/>
                <a:cs typeface="Calibri"/>
              </a:defRPr>
            </a:lvl3pPr>
            <a:lvl4pPr>
              <a:defRPr sz="1800">
                <a:solidFill>
                  <a:srgbClr val="000000"/>
                </a:solidFill>
                <a:latin typeface="Calibri"/>
                <a:cs typeface="Calibri"/>
              </a:defRPr>
            </a:lvl4pPr>
            <a:lvl5pPr>
              <a:defRPr sz="1800">
                <a:solidFill>
                  <a:srgbClr val="000000"/>
                </a:solidFill>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652DE07-83EC-4171-8F71-85DB84338BB3}" type="datetime1">
              <a:rPr lang="en-US" smtClean="0"/>
              <a:t>7/23/2015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2861544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rgbClr val="000000"/>
                </a:solidFill>
                <a:latin typeface="+mn-lt"/>
                <a:cs typeface="Calib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solidFill>
                  <a:srgbClr val="000000"/>
                </a:solidFill>
                <a:latin typeface="Calibri"/>
                <a:cs typeface="Calibri"/>
              </a:defRPr>
            </a:lvl1pPr>
            <a:lvl2pPr>
              <a:defRPr sz="2000">
                <a:solidFill>
                  <a:srgbClr val="000000"/>
                </a:solidFill>
                <a:latin typeface="Calibri"/>
                <a:cs typeface="Calibri"/>
              </a:defRPr>
            </a:lvl2pPr>
            <a:lvl3pPr>
              <a:defRPr sz="1800">
                <a:solidFill>
                  <a:srgbClr val="000000"/>
                </a:solidFill>
                <a:latin typeface="Calibri"/>
                <a:cs typeface="Calibri"/>
              </a:defRPr>
            </a:lvl3pPr>
            <a:lvl4pPr>
              <a:defRPr sz="1600">
                <a:solidFill>
                  <a:srgbClr val="000000"/>
                </a:solidFill>
                <a:latin typeface="Calibri"/>
                <a:cs typeface="Calibri"/>
              </a:defRPr>
            </a:lvl4pPr>
            <a:lvl5pPr>
              <a:defRPr sz="1600">
                <a:solidFill>
                  <a:srgbClr val="000000"/>
                </a:solidFill>
                <a:latin typeface="Calibri"/>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rgbClr val="000000"/>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solidFill>
                  <a:srgbClr val="000000"/>
                </a:solidFill>
                <a:latin typeface="Calibri"/>
                <a:cs typeface="Calibri"/>
              </a:defRPr>
            </a:lvl1pPr>
            <a:lvl2pPr>
              <a:defRPr sz="2000">
                <a:solidFill>
                  <a:srgbClr val="000000"/>
                </a:solidFill>
                <a:latin typeface="Calibri"/>
                <a:cs typeface="Calibri"/>
              </a:defRPr>
            </a:lvl2pPr>
            <a:lvl3pPr>
              <a:defRPr sz="1800">
                <a:solidFill>
                  <a:srgbClr val="000000"/>
                </a:solidFill>
                <a:latin typeface="Calibri"/>
                <a:cs typeface="Calibri"/>
              </a:defRPr>
            </a:lvl3pPr>
            <a:lvl4pPr>
              <a:defRPr sz="1600">
                <a:solidFill>
                  <a:srgbClr val="000000"/>
                </a:solidFill>
                <a:latin typeface="Calibri"/>
                <a:cs typeface="Calibri"/>
              </a:defRPr>
            </a:lvl4pPr>
            <a:lvl5pPr>
              <a:defRPr sz="1600">
                <a:solidFill>
                  <a:srgbClr val="000000"/>
                </a:solidFill>
                <a:latin typeface="Calibri"/>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2D0CAB4-160C-40D1-AF6D-0CC2E9FFEE8C}" type="datetime1">
              <a:rPr lang="en-US" smtClean="0"/>
              <a:t>7/23/2015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45389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C7D6561-727A-49E9-A26C-3F70AE1588E7}" type="datetime1">
              <a:rPr lang="en-US" smtClean="0"/>
              <a:t>7/23/2015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140645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316EA-67B2-439B-B309-DC81FDFE73B2}" type="datetime1">
              <a:rPr lang="en-US" smtClean="0"/>
              <a:t>7/23/2015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294651-BFA1-6243-BCDD-3869F4307320}" type="slidenum">
              <a:rPr lang="en-US" smtClean="0"/>
              <a:t>‹#›</a:t>
            </a:fld>
            <a:endParaRPr lang="en-US" dirty="0"/>
          </a:p>
        </p:txBody>
      </p:sp>
    </p:spTree>
    <p:extLst>
      <p:ext uri="{BB962C8B-B14F-4D97-AF65-F5344CB8AC3E}">
        <p14:creationId xmlns:p14="http://schemas.microsoft.com/office/powerpoint/2010/main" val="253493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solidFill>
                  <a:srgbClr val="000000"/>
                </a:solidFill>
                <a:latin typeface="Calibri"/>
                <a:cs typeface="Calibri"/>
              </a:defRPr>
            </a:lvl1pPr>
            <a:lvl2pPr>
              <a:defRPr sz="2400">
                <a:solidFill>
                  <a:srgbClr val="000000"/>
                </a:solidFill>
                <a:latin typeface="Calibri"/>
                <a:cs typeface="Calibri"/>
              </a:defRPr>
            </a:lvl2pPr>
            <a:lvl3pPr>
              <a:defRPr sz="2000">
                <a:solidFill>
                  <a:srgbClr val="000000"/>
                </a:solidFill>
                <a:latin typeface="Calibri"/>
                <a:cs typeface="Calibri"/>
              </a:defRPr>
            </a:lvl3pPr>
            <a:lvl4pPr>
              <a:defRPr sz="2000">
                <a:solidFill>
                  <a:srgbClr val="000000"/>
                </a:solidFill>
                <a:latin typeface="Calibri"/>
                <a:cs typeface="Calibri"/>
              </a:defRPr>
            </a:lvl4pPr>
            <a:lvl5pPr>
              <a:defRPr sz="2000">
                <a:solidFill>
                  <a:srgbClr val="000000"/>
                </a:solidFill>
                <a:latin typeface="Calibri"/>
                <a:cs typeface="Calibri"/>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1AE2C4F-CB64-4BAF-8D6C-52CCD88B99BF}" type="datetime1">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2044365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rgbClr val="000000"/>
                </a:solidFill>
                <a:latin typeface="Calibri"/>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0B3A7FA-8160-4138-AE7F-6231DD800B03}" type="datetime1">
              <a:rPr lang="en-US" smtClean="0"/>
              <a:t>7/23/2015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94651-BFA1-6243-BCDD-3869F4307320}" type="slidenum">
              <a:rPr lang="en-US" smtClean="0"/>
              <a:t>‹#›</a:t>
            </a:fld>
            <a:endParaRPr lang="en-US"/>
          </a:p>
        </p:txBody>
      </p:sp>
    </p:spTree>
    <p:extLst>
      <p:ext uri="{BB962C8B-B14F-4D97-AF65-F5344CB8AC3E}">
        <p14:creationId xmlns:p14="http://schemas.microsoft.com/office/powerpoint/2010/main" val="4074505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8" y="322"/>
            <a:ext cx="9141675" cy="5142514"/>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F044EC3-37D1-4D82-9FC1-6F339364C46F}" type="datetime1">
              <a:rPr lang="en-US" smtClean="0"/>
              <a:t>7/23/2015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294651-BFA1-6243-BCDD-3869F4307320}" type="slidenum">
              <a:rPr lang="en-US" smtClean="0"/>
              <a:t>‹#›</a:t>
            </a:fld>
            <a:endParaRPr lang="en-US" dirty="0"/>
          </a:p>
        </p:txBody>
      </p:sp>
    </p:spTree>
    <p:extLst>
      <p:ext uri="{BB962C8B-B14F-4D97-AF65-F5344CB8AC3E}">
        <p14:creationId xmlns:p14="http://schemas.microsoft.com/office/powerpoint/2010/main" val="30703114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9" r:id="rId10"/>
  </p:sldLayoutIdLst>
  <p:timing>
    <p:tnLst>
      <p:par>
        <p:cTn id="1" dur="indefinite" restart="never" nodeType="tmRoot"/>
      </p:par>
    </p:tnLst>
  </p:timing>
  <p:hf hdr="0" ftr="0" dt="0"/>
  <p:txStyles>
    <p:titleStyle>
      <a:lvl1pPr marL="0" indent="0" algn="l" defTabSz="457200" rtl="0" eaLnBrk="1" latinLnBrk="0" hangingPunct="1">
        <a:spcBef>
          <a:spcPct val="0"/>
        </a:spcBef>
        <a:buFont typeface="Arial"/>
        <a:buNone/>
        <a:defRPr sz="3600" b="0" kern="1200">
          <a:solidFill>
            <a:srgbClr val="AB0F14"/>
          </a:solidFill>
          <a:latin typeface="+mj-lt"/>
          <a:ea typeface="+mj-ea"/>
          <a:cs typeface="+mj-cs"/>
        </a:defRPr>
      </a:lvl1pPr>
    </p:titleStyle>
    <p:bodyStyle>
      <a:lvl1pPr marL="342900" indent="-342900" algn="l" defTabSz="457200" rtl="0" eaLnBrk="1" latinLnBrk="0" hangingPunct="1">
        <a:spcBef>
          <a:spcPct val="20000"/>
        </a:spcBef>
        <a:buFont typeface="Open Sans" panose="020B0606030504020204" pitchFamily="34" charset="0"/>
        <a:buChar char="&gt;"/>
        <a:defRPr sz="2800" kern="1200">
          <a:solidFill>
            <a:srgbClr val="000000"/>
          </a:solidFill>
          <a:latin typeface="Calibri"/>
          <a:ea typeface="Open Sans" panose="020B0606030504020204" pitchFamily="34" charset="0"/>
          <a:cs typeface="Calibri"/>
        </a:defRPr>
      </a:lvl1pPr>
      <a:lvl2pPr marL="742950" indent="-285750" algn="l" defTabSz="457200" rtl="0" eaLnBrk="1" latinLnBrk="0" hangingPunct="1">
        <a:spcBef>
          <a:spcPct val="20000"/>
        </a:spcBef>
        <a:buFont typeface="Arial"/>
        <a:buChar char="–"/>
        <a:defRPr sz="2400" kern="1200">
          <a:solidFill>
            <a:srgbClr val="000000"/>
          </a:solidFill>
          <a:latin typeface="Calibri"/>
          <a:ea typeface="Open Sans" panose="020B0606030504020204" pitchFamily="34" charset="0"/>
          <a:cs typeface="Calibri"/>
        </a:defRPr>
      </a:lvl2pPr>
      <a:lvl3pPr marL="1143000" indent="-228600" algn="l" defTabSz="457200" rtl="0" eaLnBrk="1" latinLnBrk="0" hangingPunct="1">
        <a:spcBef>
          <a:spcPct val="20000"/>
        </a:spcBef>
        <a:buFont typeface="Arial"/>
        <a:buChar char="•"/>
        <a:defRPr sz="2000" kern="1200">
          <a:solidFill>
            <a:srgbClr val="000000"/>
          </a:solidFill>
          <a:latin typeface="Calibri"/>
          <a:ea typeface="Open Sans" panose="020B0606030504020204" pitchFamily="34" charset="0"/>
          <a:cs typeface="Calibri"/>
        </a:defRPr>
      </a:lvl3pPr>
      <a:lvl4pPr marL="1600200" indent="-228600" algn="l" defTabSz="457200" rtl="0" eaLnBrk="1" latinLnBrk="0" hangingPunct="1">
        <a:spcBef>
          <a:spcPct val="20000"/>
        </a:spcBef>
        <a:buFont typeface="Arial"/>
        <a:buChar char="–"/>
        <a:defRPr sz="2000" kern="1200">
          <a:solidFill>
            <a:srgbClr val="000000"/>
          </a:solidFill>
          <a:latin typeface="Calibri"/>
          <a:ea typeface="Open Sans" panose="020B0606030504020204" pitchFamily="34" charset="0"/>
          <a:cs typeface="Calibri"/>
        </a:defRPr>
      </a:lvl4pPr>
      <a:lvl5pPr marL="2057400" indent="-228600" algn="l" defTabSz="457200" rtl="0" eaLnBrk="1" latinLnBrk="0" hangingPunct="1">
        <a:spcBef>
          <a:spcPct val="20000"/>
        </a:spcBef>
        <a:buFont typeface="Arial"/>
        <a:buChar char="»"/>
        <a:defRPr sz="2000" kern="1200">
          <a:solidFill>
            <a:srgbClr val="000000"/>
          </a:solidFill>
          <a:latin typeface="Calibri"/>
          <a:ea typeface="Open Sans" panose="020B0606030504020204" pitchFamily="34"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7" y="986"/>
            <a:ext cx="9141675" cy="5142514"/>
          </a:xfrm>
          <a:prstGeom prst="rect">
            <a:avLst/>
          </a:prstGeom>
        </p:spPr>
      </p:pic>
      <p:sp>
        <p:nvSpPr>
          <p:cNvPr id="2" name="TextBox 1"/>
          <p:cNvSpPr txBox="1"/>
          <p:nvPr/>
        </p:nvSpPr>
        <p:spPr>
          <a:xfrm>
            <a:off x="1187624" y="1491630"/>
            <a:ext cx="6408712" cy="2162130"/>
          </a:xfrm>
          <a:prstGeom prst="rect">
            <a:avLst/>
          </a:prstGeom>
          <a:noFill/>
        </p:spPr>
        <p:txBody>
          <a:bodyPr wrap="square" lIns="0" tIns="0" rIns="0" bIns="0" rtlCol="0">
            <a:noAutofit/>
          </a:bodyPr>
          <a:lstStyle/>
          <a:p>
            <a:pPr>
              <a:spcAft>
                <a:spcPts val="1500"/>
              </a:spcAft>
            </a:pPr>
            <a:r>
              <a:rPr lang="en-US" sz="3600" dirty="0" smtClean="0">
                <a:solidFill>
                  <a:srgbClr val="AB0F14"/>
                </a:solidFill>
                <a:latin typeface="+mj-lt"/>
                <a:cs typeface="Calibri Light"/>
              </a:rPr>
              <a:t>Bureau of </a:t>
            </a:r>
            <a:br>
              <a:rPr lang="en-US" sz="3600" dirty="0" smtClean="0">
                <a:solidFill>
                  <a:srgbClr val="AB0F14"/>
                </a:solidFill>
                <a:latin typeface="+mj-lt"/>
                <a:cs typeface="Calibri Light"/>
              </a:rPr>
            </a:br>
            <a:r>
              <a:rPr lang="en-US" sz="3600" dirty="0" smtClean="0">
                <a:solidFill>
                  <a:srgbClr val="AB0F14"/>
                </a:solidFill>
                <a:latin typeface="+mj-lt"/>
                <a:cs typeface="Calibri Light"/>
              </a:rPr>
              <a:t>Communications Research</a:t>
            </a:r>
          </a:p>
          <a:p>
            <a:r>
              <a:rPr lang="en-US" sz="2500" b="1" dirty="0" err="1" smtClean="0">
                <a:latin typeface="+mj-lt"/>
                <a:cs typeface="Calibri"/>
              </a:rPr>
              <a:t>Dr</a:t>
            </a:r>
            <a:r>
              <a:rPr lang="en-US" sz="2500" b="1" dirty="0" smtClean="0">
                <a:latin typeface="+mj-lt"/>
                <a:cs typeface="Calibri"/>
              </a:rPr>
              <a:t> Paul Paterson</a:t>
            </a:r>
          </a:p>
          <a:p>
            <a:r>
              <a:rPr lang="en-US" sz="2500" dirty="0" smtClean="0">
                <a:latin typeface="+mj-lt"/>
                <a:cs typeface="Calibri"/>
              </a:rPr>
              <a:t>24 July 2015</a:t>
            </a:r>
            <a:endParaRPr lang="en-US" dirty="0">
              <a:solidFill>
                <a:schemeClr val="bg1"/>
              </a:solidFill>
              <a:latin typeface="+mj-lt"/>
              <a:cs typeface="Arial Narrow"/>
            </a:endParaRPr>
          </a:p>
        </p:txBody>
      </p:sp>
    </p:spTree>
    <p:extLst>
      <p:ext uri="{BB962C8B-B14F-4D97-AF65-F5344CB8AC3E}">
        <p14:creationId xmlns:p14="http://schemas.microsoft.com/office/powerpoint/2010/main" val="1584212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Barriers and enablers project</a:t>
            </a:r>
            <a:endParaRPr lang="en-AU" dirty="0"/>
          </a:p>
        </p:txBody>
      </p:sp>
      <p:sp>
        <p:nvSpPr>
          <p:cNvPr id="3" name="Content Placeholder 2"/>
          <p:cNvSpPr>
            <a:spLocks noGrp="1"/>
          </p:cNvSpPr>
          <p:nvPr>
            <p:ph idx="1"/>
          </p:nvPr>
        </p:nvSpPr>
        <p:spPr>
          <a:xfrm>
            <a:off x="457201" y="1200151"/>
            <a:ext cx="8291263" cy="3394472"/>
          </a:xfrm>
        </p:spPr>
        <p:txBody>
          <a:bodyPr>
            <a:normAutofit/>
          </a:bodyPr>
          <a:lstStyle/>
          <a:p>
            <a:r>
              <a:rPr lang="en-AU" dirty="0" smtClean="0"/>
              <a:t>Analytical framework</a:t>
            </a:r>
          </a:p>
          <a:p>
            <a:pPr lvl="1"/>
            <a:r>
              <a:rPr lang="en-AU" sz="2200" dirty="0" smtClean="0"/>
              <a:t>for </a:t>
            </a:r>
            <a:r>
              <a:rPr lang="en-AU" sz="2200" dirty="0"/>
              <a:t>the assessment of barriers and enablers in the sector </a:t>
            </a:r>
          </a:p>
          <a:p>
            <a:pPr lvl="1"/>
            <a:r>
              <a:rPr lang="en-AU" sz="2200" dirty="0" smtClean="0"/>
              <a:t>to be </a:t>
            </a:r>
            <a:r>
              <a:rPr lang="en-AU" sz="2200" dirty="0"/>
              <a:t>applied to selected topics, including online intermediaries, social media and the internet of </a:t>
            </a:r>
            <a:r>
              <a:rPr lang="en-AU" sz="2200" dirty="0" smtClean="0"/>
              <a:t>things (</a:t>
            </a:r>
            <a:r>
              <a:rPr lang="en-AU" sz="2200" dirty="0" err="1" smtClean="0"/>
              <a:t>IoT</a:t>
            </a:r>
            <a:r>
              <a:rPr lang="en-AU" sz="2200" dirty="0" smtClean="0"/>
              <a:t>)</a:t>
            </a:r>
            <a:endParaRPr lang="en-AU" sz="2200" dirty="0"/>
          </a:p>
          <a:p>
            <a:pPr lvl="1"/>
            <a:r>
              <a:rPr lang="en-AU" sz="2200" dirty="0"/>
              <a:t>identify potential areas for policy </a:t>
            </a:r>
            <a:r>
              <a:rPr lang="en-AU" sz="2200" dirty="0" smtClean="0"/>
              <a:t>reform</a:t>
            </a:r>
          </a:p>
          <a:p>
            <a:r>
              <a:rPr lang="en-AU" dirty="0"/>
              <a:t>International benchmarking</a:t>
            </a:r>
          </a:p>
          <a:p>
            <a:pPr lvl="1"/>
            <a:r>
              <a:rPr lang="en-AU" sz="2200" dirty="0" smtClean="0"/>
              <a:t>a </a:t>
            </a:r>
            <a:r>
              <a:rPr lang="en-AU" sz="2200" dirty="0"/>
              <a:t>key step in the detection of potential enablers or barriers is a comparison between market outcomes in Australia and </a:t>
            </a:r>
            <a:r>
              <a:rPr lang="en-AU" sz="2200" dirty="0" smtClean="0"/>
              <a:t>overseas</a:t>
            </a:r>
            <a:endParaRPr lang="en-AU" sz="2200" dirty="0"/>
          </a:p>
        </p:txBody>
      </p:sp>
      <p:sp>
        <p:nvSpPr>
          <p:cNvPr id="6" name="Slide Number Placeholder 2"/>
          <p:cNvSpPr>
            <a:spLocks noGrp="1"/>
          </p:cNvSpPr>
          <p:nvPr>
            <p:ph type="sldNum" sz="quarter" idx="12"/>
          </p:nvPr>
        </p:nvSpPr>
        <p:spPr>
          <a:xfrm>
            <a:off x="6660232" y="4767263"/>
            <a:ext cx="2133600" cy="274637"/>
          </a:xfrm>
        </p:spPr>
        <p:txBody>
          <a:bodyPr/>
          <a:lstStyle/>
          <a:p>
            <a:fld id="{CF56326B-3568-4B7A-AE3B-34DEBFD3A63D}" type="slidenum">
              <a:rPr lang="en-US"/>
              <a:t>10</a:t>
            </a:fld>
            <a:endParaRPr lang="en-US" dirty="0"/>
          </a:p>
        </p:txBody>
      </p:sp>
    </p:spTree>
    <p:extLst>
      <p:ext uri="{BB962C8B-B14F-4D97-AF65-F5344CB8AC3E}">
        <p14:creationId xmlns:p14="http://schemas.microsoft.com/office/powerpoint/2010/main" val="2820056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Barriers and enablers project </a:t>
            </a:r>
            <a:r>
              <a:rPr lang="en-AU" sz="2000" dirty="0" smtClean="0"/>
              <a:t>cont.</a:t>
            </a:r>
            <a:endParaRPr lang="en-AU" sz="2000" dirty="0"/>
          </a:p>
        </p:txBody>
      </p:sp>
      <p:sp>
        <p:nvSpPr>
          <p:cNvPr id="2" name="Content Placeholder 1"/>
          <p:cNvSpPr>
            <a:spLocks noGrp="1"/>
          </p:cNvSpPr>
          <p:nvPr>
            <p:ph idx="1"/>
          </p:nvPr>
        </p:nvSpPr>
        <p:spPr>
          <a:xfrm>
            <a:off x="457201" y="1200150"/>
            <a:ext cx="8003231" cy="3675855"/>
          </a:xfrm>
        </p:spPr>
        <p:txBody>
          <a:bodyPr>
            <a:normAutofit/>
          </a:bodyPr>
          <a:lstStyle/>
          <a:p>
            <a:r>
              <a:rPr lang="en-AU" sz="2400" dirty="0"/>
              <a:t>A current area of interest is </a:t>
            </a:r>
            <a:r>
              <a:rPr lang="en-AU" sz="2400" dirty="0" smtClean="0"/>
              <a:t>the </a:t>
            </a:r>
            <a:r>
              <a:rPr lang="en-AU" sz="2400" dirty="0"/>
              <a:t>internet of things (</a:t>
            </a:r>
            <a:r>
              <a:rPr lang="en-AU" sz="2400" dirty="0" err="1"/>
              <a:t>IoT</a:t>
            </a:r>
            <a:r>
              <a:rPr lang="en-AU" sz="2400" dirty="0"/>
              <a:t>) </a:t>
            </a:r>
          </a:p>
          <a:p>
            <a:pPr lvl="1"/>
            <a:r>
              <a:rPr lang="en-AU" sz="2200" dirty="0"/>
              <a:t>a network of objects that remotely interact with each other to achieve a common objective</a:t>
            </a:r>
          </a:p>
          <a:p>
            <a:r>
              <a:rPr lang="en-AU" sz="2400" dirty="0"/>
              <a:t>Conducting a case study on the </a:t>
            </a:r>
            <a:r>
              <a:rPr lang="en-AU" sz="2400" dirty="0" err="1"/>
              <a:t>IoT</a:t>
            </a:r>
            <a:r>
              <a:rPr lang="en-AU" sz="2400" dirty="0"/>
              <a:t> as part of our </a:t>
            </a:r>
            <a:br>
              <a:rPr lang="en-AU" sz="2400" dirty="0"/>
            </a:br>
            <a:r>
              <a:rPr lang="en-AU" sz="2400" dirty="0"/>
              <a:t>enablers and barriers project</a:t>
            </a:r>
          </a:p>
          <a:p>
            <a:r>
              <a:rPr lang="en-AU" sz="2400" dirty="0"/>
              <a:t>Active observer in the Communications </a:t>
            </a:r>
            <a:br>
              <a:rPr lang="en-AU" sz="2400" dirty="0"/>
            </a:br>
            <a:r>
              <a:rPr lang="en-AU" sz="2400" dirty="0"/>
              <a:t>Alliance think-tank on the </a:t>
            </a:r>
            <a:r>
              <a:rPr lang="en-AU" sz="2400" dirty="0" err="1"/>
              <a:t>IoT</a:t>
            </a:r>
            <a:endParaRPr lang="en-AU" sz="2400" dirty="0"/>
          </a:p>
        </p:txBody>
      </p:sp>
      <p:sp>
        <p:nvSpPr>
          <p:cNvPr id="5" name="Slide Number Placeholder 2"/>
          <p:cNvSpPr>
            <a:spLocks noGrp="1"/>
          </p:cNvSpPr>
          <p:nvPr>
            <p:ph type="sldNum" sz="quarter" idx="12"/>
          </p:nvPr>
        </p:nvSpPr>
        <p:spPr>
          <a:xfrm>
            <a:off x="6660232" y="4767263"/>
            <a:ext cx="2133600" cy="274637"/>
          </a:xfrm>
        </p:spPr>
        <p:txBody>
          <a:bodyPr/>
          <a:lstStyle/>
          <a:p>
            <a:fld id="{71049341-379A-4650-A994-A1371AB400D2}" type="slidenum">
              <a:rPr lang="en-US" smtClean="0"/>
              <a:t>11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3364217"/>
            <a:ext cx="2484760" cy="165580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50800"/>
          </a:effectLst>
        </p:spPr>
      </p:pic>
    </p:spTree>
    <p:extLst>
      <p:ext uri="{BB962C8B-B14F-4D97-AF65-F5344CB8AC3E}">
        <p14:creationId xmlns:p14="http://schemas.microsoft.com/office/powerpoint/2010/main" val="1876782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Open government data project</a:t>
            </a:r>
            <a:endParaRPr lang="en-AU" dirty="0"/>
          </a:p>
        </p:txBody>
      </p:sp>
      <p:sp>
        <p:nvSpPr>
          <p:cNvPr id="4" name="Slide Number Placeholder 3"/>
          <p:cNvSpPr>
            <a:spLocks noGrp="1"/>
          </p:cNvSpPr>
          <p:nvPr>
            <p:ph type="sldNum" sz="quarter" idx="12"/>
          </p:nvPr>
        </p:nvSpPr>
        <p:spPr/>
        <p:txBody>
          <a:bodyPr/>
          <a:lstStyle/>
          <a:p>
            <a:fld id="{A3294651-BFA1-6243-BCDD-3869F4307320}" type="slidenum">
              <a:rPr lang="en-US" smtClean="0"/>
              <a:t>12</a:t>
            </a:fld>
            <a:endParaRPr lang="en-US" dirty="0"/>
          </a:p>
        </p:txBody>
      </p:sp>
      <p:graphicFrame>
        <p:nvGraphicFramePr>
          <p:cNvPr id="8" name="Diagram 7"/>
          <p:cNvGraphicFramePr/>
          <p:nvPr>
            <p:extLst>
              <p:ext uri="{D42A27DB-BD31-4B8C-83A1-F6EECF244321}">
                <p14:modId xmlns:p14="http://schemas.microsoft.com/office/powerpoint/2010/main" val="124611198"/>
              </p:ext>
            </p:extLst>
          </p:nvPr>
        </p:nvGraphicFramePr>
        <p:xfrm>
          <a:off x="425527" y="1059582"/>
          <a:ext cx="8254280" cy="358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978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Open government data </a:t>
            </a:r>
            <a:r>
              <a:rPr lang="en-AU" dirty="0" smtClean="0"/>
              <a:t>project </a:t>
            </a:r>
            <a:r>
              <a:rPr lang="en-AU" sz="2000" dirty="0" smtClean="0"/>
              <a:t>cont.</a:t>
            </a:r>
            <a:endParaRPr lang="en-AU" sz="2000" dirty="0"/>
          </a:p>
        </p:txBody>
      </p:sp>
      <p:sp>
        <p:nvSpPr>
          <p:cNvPr id="3" name="Content Placeholder 2"/>
          <p:cNvSpPr>
            <a:spLocks noGrp="1"/>
          </p:cNvSpPr>
          <p:nvPr>
            <p:ph idx="1"/>
          </p:nvPr>
        </p:nvSpPr>
        <p:spPr>
          <a:xfrm>
            <a:off x="457201" y="1200151"/>
            <a:ext cx="8435279" cy="3394472"/>
          </a:xfrm>
        </p:spPr>
        <p:txBody>
          <a:bodyPr>
            <a:noAutofit/>
          </a:bodyPr>
          <a:lstStyle/>
          <a:p>
            <a:r>
              <a:rPr lang="en-AU" sz="2400" dirty="0"/>
              <a:t>Key findings</a:t>
            </a:r>
          </a:p>
          <a:p>
            <a:pPr lvl="1"/>
            <a:r>
              <a:rPr lang="en-AU" sz="1800" dirty="0" smtClean="0"/>
              <a:t>open </a:t>
            </a:r>
            <a:r>
              <a:rPr lang="en-AU" sz="1800" dirty="0"/>
              <a:t>government data is consistently found to provide a net welfare gain to society from the investment made by the </a:t>
            </a:r>
            <a:r>
              <a:rPr lang="en-AU" sz="1800" dirty="0" smtClean="0"/>
              <a:t>government</a:t>
            </a:r>
            <a:endParaRPr lang="en-AU" sz="1800" dirty="0"/>
          </a:p>
          <a:p>
            <a:pPr lvl="1"/>
            <a:r>
              <a:rPr lang="en-AU" sz="1800" dirty="0" smtClean="0"/>
              <a:t>estimates </a:t>
            </a:r>
            <a:r>
              <a:rPr lang="en-AU" sz="1800" dirty="0"/>
              <a:t>show a potential economic benefit of </a:t>
            </a:r>
            <a:r>
              <a:rPr lang="en-AU" sz="1800" b="1" dirty="0"/>
              <a:t>up to $25 billion </a:t>
            </a:r>
            <a:r>
              <a:rPr lang="en-AU" sz="1800" dirty="0"/>
              <a:t>in Australia (~2% of Australia’s GDP) enabled through open government </a:t>
            </a:r>
            <a:r>
              <a:rPr lang="en-AU" sz="1800" dirty="0" smtClean="0"/>
              <a:t>data</a:t>
            </a:r>
            <a:endParaRPr lang="en-AU" sz="1800" dirty="0"/>
          </a:p>
          <a:p>
            <a:pPr lvl="1"/>
            <a:r>
              <a:rPr lang="en-AU" sz="1800" dirty="0" smtClean="0"/>
              <a:t>raw and </a:t>
            </a:r>
            <a:r>
              <a:rPr lang="en-AU" sz="1800" dirty="0"/>
              <a:t>basic government data, including spatial data are considered </a:t>
            </a:r>
            <a:r>
              <a:rPr lang="en-AU" sz="1800" dirty="0" smtClean="0"/>
              <a:t/>
            </a:r>
            <a:br>
              <a:rPr lang="en-AU" sz="1800" dirty="0" smtClean="0"/>
            </a:br>
            <a:r>
              <a:rPr lang="en-AU" sz="1800" dirty="0" smtClean="0"/>
              <a:t>‘high-value’ </a:t>
            </a:r>
            <a:r>
              <a:rPr lang="en-AU" sz="1800" dirty="0"/>
              <a:t>by some industry </a:t>
            </a:r>
            <a:r>
              <a:rPr lang="en-AU" sz="1800" dirty="0" smtClean="0"/>
              <a:t>players</a:t>
            </a:r>
          </a:p>
          <a:p>
            <a:pPr lvl="1"/>
            <a:r>
              <a:rPr lang="en-AU" sz="1800" dirty="0" smtClean="0"/>
              <a:t>generally economic benefits in government data being priced at the incremental cost of provision rather than a full cost recovery price</a:t>
            </a:r>
            <a:endParaRPr lang="en-AU" sz="1800" dirty="0"/>
          </a:p>
          <a:p>
            <a:pPr lvl="1"/>
            <a:r>
              <a:rPr lang="en-AU" sz="1800" dirty="0" smtClean="0"/>
              <a:t>significant benefits from making government data available in machine-readable form and having appropriate licencing agreements</a:t>
            </a:r>
            <a:endParaRPr lang="en-AU" sz="1800" dirty="0"/>
          </a:p>
        </p:txBody>
      </p:sp>
      <p:sp>
        <p:nvSpPr>
          <p:cNvPr id="4" name="Slide Number Placeholder 3"/>
          <p:cNvSpPr>
            <a:spLocks noGrp="1"/>
          </p:cNvSpPr>
          <p:nvPr>
            <p:ph type="sldNum" sz="quarter" idx="12"/>
          </p:nvPr>
        </p:nvSpPr>
        <p:spPr/>
        <p:txBody>
          <a:bodyPr/>
          <a:lstStyle/>
          <a:p>
            <a:fld id="{A3294651-BFA1-6243-BCDD-3869F4307320}" type="slidenum">
              <a:rPr lang="en-US" smtClean="0"/>
              <a:t>13</a:t>
            </a:fld>
            <a:endParaRPr lang="en-US" dirty="0"/>
          </a:p>
        </p:txBody>
      </p:sp>
    </p:spTree>
    <p:extLst>
      <p:ext uri="{BB962C8B-B14F-4D97-AF65-F5344CB8AC3E}">
        <p14:creationId xmlns:p14="http://schemas.microsoft.com/office/powerpoint/2010/main" val="3115794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AU" sz="4000" b="0" dirty="0" smtClean="0"/>
              <a:t>Commissioned projects</a:t>
            </a:r>
            <a:endParaRPr lang="en-AU" sz="4000" b="0" dirty="0"/>
          </a:p>
        </p:txBody>
      </p:sp>
      <p:sp>
        <p:nvSpPr>
          <p:cNvPr id="5" name="Slide Number Placeholder 4"/>
          <p:cNvSpPr>
            <a:spLocks noGrp="1"/>
          </p:cNvSpPr>
          <p:nvPr>
            <p:ph type="sldNum" sz="quarter" idx="12"/>
          </p:nvPr>
        </p:nvSpPr>
        <p:spPr>
          <a:xfrm>
            <a:off x="6660232" y="4767263"/>
            <a:ext cx="2133600" cy="274637"/>
          </a:xfrm>
        </p:spPr>
        <p:txBody>
          <a:bodyPr/>
          <a:lstStyle/>
          <a:p>
            <a:fld id="{A3294651-BFA1-6243-BCDD-3869F4307320}" type="slidenum">
              <a:rPr lang="en-US" smtClean="0"/>
              <a:t>14</a:t>
            </a:fld>
            <a:endParaRPr lang="en-US" dirty="0"/>
          </a:p>
        </p:txBody>
      </p:sp>
      <p:graphicFrame>
        <p:nvGraphicFramePr>
          <p:cNvPr id="10" name="Diagram 9"/>
          <p:cNvGraphicFramePr/>
          <p:nvPr>
            <p:extLst>
              <p:ext uri="{D42A27DB-BD31-4B8C-83A1-F6EECF244321}">
                <p14:modId xmlns:p14="http://schemas.microsoft.com/office/powerpoint/2010/main" val="4137908972"/>
              </p:ext>
            </p:extLst>
          </p:nvPr>
        </p:nvGraphicFramePr>
        <p:xfrm>
          <a:off x="251520" y="915566"/>
          <a:ext cx="8640960" cy="4227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880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Strategic issues framework</a:t>
            </a:r>
            <a:endParaRPr lang="en-AU" dirty="0"/>
          </a:p>
        </p:txBody>
      </p:sp>
      <p:sp>
        <p:nvSpPr>
          <p:cNvPr id="4" name="Slide Number Placeholder 3"/>
          <p:cNvSpPr>
            <a:spLocks noGrp="1"/>
          </p:cNvSpPr>
          <p:nvPr>
            <p:ph type="sldNum" sz="quarter" idx="12"/>
          </p:nvPr>
        </p:nvSpPr>
        <p:spPr/>
        <p:txBody>
          <a:bodyPr/>
          <a:lstStyle/>
          <a:p>
            <a:fld id="{A3294651-BFA1-6243-BCDD-3869F4307320}" type="slidenum">
              <a:rPr lang="en-US" smtClean="0"/>
              <a:t>15</a:t>
            </a:fld>
            <a:endParaRPr lang="en-US" dirty="0"/>
          </a:p>
        </p:txBody>
      </p:sp>
      <p:graphicFrame>
        <p:nvGraphicFramePr>
          <p:cNvPr id="5" name="Diagram 4"/>
          <p:cNvGraphicFramePr/>
          <p:nvPr>
            <p:extLst>
              <p:ext uri="{D42A27DB-BD31-4B8C-83A1-F6EECF244321}">
                <p14:modId xmlns:p14="http://schemas.microsoft.com/office/powerpoint/2010/main" val="3865490015"/>
              </p:ext>
            </p:extLst>
          </p:nvPr>
        </p:nvGraphicFramePr>
        <p:xfrm>
          <a:off x="251520" y="1063228"/>
          <a:ext cx="8568952" cy="3540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10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Strategic issues framework</a:t>
            </a:r>
            <a:endParaRPr lang="en-AU" dirty="0"/>
          </a:p>
        </p:txBody>
      </p:sp>
      <p:sp>
        <p:nvSpPr>
          <p:cNvPr id="4" name="Slide Number Placeholder 3"/>
          <p:cNvSpPr>
            <a:spLocks noGrp="1"/>
          </p:cNvSpPr>
          <p:nvPr>
            <p:ph type="sldNum" sz="quarter" idx="12"/>
          </p:nvPr>
        </p:nvSpPr>
        <p:spPr/>
        <p:txBody>
          <a:bodyPr/>
          <a:lstStyle/>
          <a:p>
            <a:fld id="{A3294651-BFA1-6243-BCDD-3869F4307320}" type="slidenum">
              <a:rPr lang="en-US" smtClean="0"/>
              <a:t>16</a:t>
            </a:fld>
            <a:endParaRPr lang="en-US" dirty="0"/>
          </a:p>
        </p:txBody>
      </p:sp>
      <p:graphicFrame>
        <p:nvGraphicFramePr>
          <p:cNvPr id="6" name="Diagram 5"/>
          <p:cNvGraphicFramePr/>
          <p:nvPr>
            <p:extLst>
              <p:ext uri="{D42A27DB-BD31-4B8C-83A1-F6EECF244321}">
                <p14:modId xmlns:p14="http://schemas.microsoft.com/office/powerpoint/2010/main" val="2903941801"/>
              </p:ext>
            </p:extLst>
          </p:nvPr>
        </p:nvGraphicFramePr>
        <p:xfrm>
          <a:off x="539552" y="915566"/>
          <a:ext cx="453650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360434206"/>
              </p:ext>
            </p:extLst>
          </p:nvPr>
        </p:nvGraphicFramePr>
        <p:xfrm>
          <a:off x="1907704" y="2110024"/>
          <a:ext cx="2050130" cy="17578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Hexagon 7">
            <a:hlinkClick r:id="" action="ppaction://noaction"/>
          </p:cNvPr>
          <p:cNvSpPr/>
          <p:nvPr/>
        </p:nvSpPr>
        <p:spPr>
          <a:xfrm>
            <a:off x="7236296" y="2469302"/>
            <a:ext cx="1204720" cy="1038552"/>
          </a:xfrm>
          <a:prstGeom prst="hexagon">
            <a:avLst/>
          </a:prstGeom>
          <a:solidFill>
            <a:srgbClr val="0E293A"/>
          </a:solidFill>
          <a:ln>
            <a:solidFill>
              <a:srgbClr val="FFCB0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050" b="1" dirty="0" smtClean="0"/>
              <a:t>Sector map</a:t>
            </a:r>
            <a:endParaRPr lang="en-NZ" sz="1050" b="1" dirty="0"/>
          </a:p>
        </p:txBody>
      </p:sp>
      <p:sp>
        <p:nvSpPr>
          <p:cNvPr id="9" name="Hexagon 8">
            <a:hlinkClick r:id="" action="ppaction://noaction"/>
          </p:cNvPr>
          <p:cNvSpPr/>
          <p:nvPr/>
        </p:nvSpPr>
        <p:spPr>
          <a:xfrm>
            <a:off x="6210182" y="1923678"/>
            <a:ext cx="1204720" cy="1038552"/>
          </a:xfrm>
          <a:prstGeom prst="hexagon">
            <a:avLst/>
          </a:prstGeom>
          <a:solidFill>
            <a:srgbClr val="0E293A"/>
          </a:solidFill>
          <a:ln>
            <a:solidFill>
              <a:srgbClr val="FB9520"/>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NZ" sz="1050" b="1" dirty="0" smtClean="0"/>
              <a:t>Key developments</a:t>
            </a:r>
            <a:endParaRPr lang="en-NZ" sz="1050" b="1" dirty="0"/>
          </a:p>
        </p:txBody>
      </p:sp>
      <p:sp>
        <p:nvSpPr>
          <p:cNvPr id="10" name="Hexagon 9">
            <a:hlinkClick r:id="" action="ppaction://noaction"/>
          </p:cNvPr>
          <p:cNvSpPr/>
          <p:nvPr/>
        </p:nvSpPr>
        <p:spPr>
          <a:xfrm>
            <a:off x="6210182" y="3045366"/>
            <a:ext cx="1204720" cy="1038552"/>
          </a:xfrm>
          <a:prstGeom prst="hexagon">
            <a:avLst/>
          </a:prstGeom>
          <a:solidFill>
            <a:srgbClr val="0E293A"/>
          </a:solidFill>
          <a:ln>
            <a:solidFill>
              <a:srgbClr val="AB0F1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050" b="1" dirty="0" smtClean="0"/>
              <a:t>Potential strategic issues</a:t>
            </a:r>
            <a:endParaRPr lang="en-NZ" sz="1050" b="1" dirty="0"/>
          </a:p>
        </p:txBody>
      </p:sp>
      <p:sp>
        <p:nvSpPr>
          <p:cNvPr id="11" name="Left-Right Arrow 10"/>
          <p:cNvSpPr/>
          <p:nvPr/>
        </p:nvSpPr>
        <p:spPr>
          <a:xfrm>
            <a:off x="5004048" y="2164854"/>
            <a:ext cx="810090" cy="432048"/>
          </a:xfrm>
          <a:prstGeom prst="leftRightArrow">
            <a:avLst/>
          </a:prstGeom>
          <a:solidFill>
            <a:schemeClr val="bg1">
              <a:alpha val="75000"/>
            </a:schemeClr>
          </a:solidFill>
          <a:ln>
            <a:solidFill>
              <a:srgbClr val="0E29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Left-Right Arrow 11"/>
          <p:cNvSpPr/>
          <p:nvPr/>
        </p:nvSpPr>
        <p:spPr>
          <a:xfrm>
            <a:off x="5016311" y="3256781"/>
            <a:ext cx="810090" cy="432048"/>
          </a:xfrm>
          <a:prstGeom prst="leftRightArrow">
            <a:avLst/>
          </a:prstGeom>
          <a:solidFill>
            <a:schemeClr val="bg1">
              <a:alpha val="75000"/>
            </a:schemeClr>
          </a:solidFill>
          <a:ln>
            <a:solidFill>
              <a:srgbClr val="0E293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13" name="Hexagon 12">
            <a:hlinkClick r:id="" action="ppaction://noaction"/>
          </p:cNvPr>
          <p:cNvSpPr/>
          <p:nvPr/>
        </p:nvSpPr>
        <p:spPr>
          <a:xfrm>
            <a:off x="7236296" y="1347614"/>
            <a:ext cx="1204720" cy="1038552"/>
          </a:xfrm>
          <a:prstGeom prst="hexagon">
            <a:avLst/>
          </a:prstGeom>
          <a:solidFill>
            <a:srgbClr val="0E293A"/>
          </a:solidFill>
          <a:ln>
            <a:solidFill>
              <a:srgbClr val="39618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NZ" sz="1050" b="1" dirty="0" smtClean="0"/>
              <a:t>Digital economy stack</a:t>
            </a:r>
            <a:endParaRPr lang="en-NZ" sz="1050" b="1" dirty="0"/>
          </a:p>
        </p:txBody>
      </p:sp>
    </p:spTree>
    <p:extLst>
      <p:ext uri="{BB962C8B-B14F-4D97-AF65-F5344CB8AC3E}">
        <p14:creationId xmlns:p14="http://schemas.microsoft.com/office/powerpoint/2010/main" val="353942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NBN non-commercial services review</a:t>
            </a:r>
            <a:endParaRPr lang="en-AU" dirty="0"/>
          </a:p>
        </p:txBody>
      </p:sp>
      <p:sp>
        <p:nvSpPr>
          <p:cNvPr id="3" name="Content Placeholder 2"/>
          <p:cNvSpPr>
            <a:spLocks noGrp="1"/>
          </p:cNvSpPr>
          <p:nvPr>
            <p:ph idx="1"/>
          </p:nvPr>
        </p:nvSpPr>
        <p:spPr>
          <a:xfrm>
            <a:off x="457201" y="1200151"/>
            <a:ext cx="8075239" cy="3394472"/>
          </a:xfrm>
        </p:spPr>
        <p:txBody>
          <a:bodyPr>
            <a:normAutofit/>
          </a:bodyPr>
          <a:lstStyle/>
          <a:p>
            <a:r>
              <a:rPr lang="en-AU" sz="2600" dirty="0" smtClean="0"/>
              <a:t>the </a:t>
            </a:r>
            <a:r>
              <a:rPr lang="en-AU" sz="2600" dirty="0"/>
              <a:t>BCR has been tasked with:</a:t>
            </a:r>
          </a:p>
          <a:p>
            <a:pPr lvl="1"/>
            <a:r>
              <a:rPr lang="en-AU" sz="2200" dirty="0"/>
              <a:t>quantifying the losses arising from the delivery of NBN fixed wireless and satellite services</a:t>
            </a:r>
          </a:p>
          <a:p>
            <a:pPr lvl="1"/>
            <a:r>
              <a:rPr lang="en-AU" sz="2200" dirty="0"/>
              <a:t>developing economically-sound industry based funding options</a:t>
            </a:r>
          </a:p>
          <a:p>
            <a:r>
              <a:rPr lang="en-AU" sz="2600" dirty="0" smtClean="0"/>
              <a:t>consultation </a:t>
            </a:r>
            <a:r>
              <a:rPr lang="en-AU" sz="2600" dirty="0"/>
              <a:t>with interested stakeholders is </a:t>
            </a:r>
            <a:r>
              <a:rPr lang="en-AU" sz="2600" dirty="0" smtClean="0"/>
              <a:t>ongoing</a:t>
            </a:r>
          </a:p>
          <a:p>
            <a:r>
              <a:rPr lang="en-AU" sz="2600" dirty="0" smtClean="0"/>
              <a:t>next </a:t>
            </a:r>
            <a:r>
              <a:rPr lang="en-AU" sz="2600" dirty="0"/>
              <a:t>consultation paper </a:t>
            </a:r>
            <a:r>
              <a:rPr lang="en-AU" sz="2600" dirty="0" smtClean="0"/>
              <a:t>to be release in </a:t>
            </a:r>
            <a:r>
              <a:rPr lang="en-AU" sz="2600" dirty="0" smtClean="0"/>
              <a:t>late July–early August</a:t>
            </a:r>
            <a:endParaRPr lang="en-AU" sz="2600" dirty="0"/>
          </a:p>
          <a:p>
            <a:pPr marL="457200" lvl="1" indent="0">
              <a:buNone/>
            </a:pPr>
            <a:endParaRPr lang="en-AU" dirty="0"/>
          </a:p>
        </p:txBody>
      </p:sp>
      <p:sp>
        <p:nvSpPr>
          <p:cNvPr id="4" name="Slide Number Placeholder 3"/>
          <p:cNvSpPr>
            <a:spLocks noGrp="1"/>
          </p:cNvSpPr>
          <p:nvPr>
            <p:ph type="sldNum" sz="quarter" idx="12"/>
          </p:nvPr>
        </p:nvSpPr>
        <p:spPr/>
        <p:txBody>
          <a:bodyPr/>
          <a:lstStyle/>
          <a:p>
            <a:fld id="{A3294651-BFA1-6243-BCDD-3869F4307320}" type="slidenum">
              <a:rPr lang="en-US" smtClean="0"/>
              <a:t>17</a:t>
            </a:fld>
            <a:endParaRPr lang="en-US" dirty="0"/>
          </a:p>
        </p:txBody>
      </p:sp>
    </p:spTree>
    <p:extLst>
      <p:ext uri="{BB962C8B-B14F-4D97-AF65-F5344CB8AC3E}">
        <p14:creationId xmlns:p14="http://schemas.microsoft.com/office/powerpoint/2010/main" val="356327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smtClean="0"/>
              <a:t>R</a:t>
            </a:r>
            <a:r>
              <a:rPr lang="en-AU" sz="3200" smtClean="0"/>
              <a:t>educing regulatory </a:t>
            </a:r>
            <a:r>
              <a:rPr lang="en-AU" sz="3200" dirty="0" smtClean="0"/>
              <a:t>burden of government data collection requirements</a:t>
            </a:r>
            <a:endParaRPr lang="en-AU" sz="3200" dirty="0"/>
          </a:p>
        </p:txBody>
      </p:sp>
      <p:sp>
        <p:nvSpPr>
          <p:cNvPr id="3" name="Content Placeholder 2"/>
          <p:cNvSpPr>
            <a:spLocks noGrp="1"/>
          </p:cNvSpPr>
          <p:nvPr>
            <p:ph idx="1"/>
          </p:nvPr>
        </p:nvSpPr>
        <p:spPr>
          <a:xfrm>
            <a:off x="457201" y="1419621"/>
            <a:ext cx="8507287" cy="3347641"/>
          </a:xfrm>
        </p:spPr>
        <p:txBody>
          <a:bodyPr>
            <a:normAutofit fontScale="77500" lnSpcReduction="20000"/>
          </a:bodyPr>
          <a:lstStyle/>
          <a:p>
            <a:pPr lvl="0"/>
            <a:r>
              <a:rPr lang="en-AU" sz="2300" dirty="0" smtClean="0"/>
              <a:t>Data collection requirements include:</a:t>
            </a:r>
          </a:p>
          <a:p>
            <a:pPr lvl="1"/>
            <a:r>
              <a:rPr lang="en-AU" sz="2000" dirty="0" smtClean="0"/>
              <a:t>industry </a:t>
            </a:r>
            <a:r>
              <a:rPr lang="en-AU" sz="2000" dirty="0"/>
              <a:t>data gathered under record keeping rules made by the ACCC under </a:t>
            </a:r>
            <a:r>
              <a:rPr lang="en-AU" sz="2000" dirty="0" smtClean="0"/>
              <a:t>s.151 </a:t>
            </a:r>
            <a:r>
              <a:rPr lang="en-AU" sz="2000" dirty="0"/>
              <a:t>of the </a:t>
            </a:r>
            <a:r>
              <a:rPr lang="en-AU" sz="2000" i="1" dirty="0"/>
              <a:t>Competition and Consumer Act 2010</a:t>
            </a:r>
            <a:r>
              <a:rPr lang="en-AU" sz="2000" dirty="0"/>
              <a:t>, and </a:t>
            </a:r>
            <a:endParaRPr lang="en-AU" sz="2000" dirty="0" smtClean="0"/>
          </a:p>
          <a:p>
            <a:pPr lvl="1"/>
            <a:r>
              <a:rPr lang="en-AU" sz="2000" dirty="0" smtClean="0"/>
              <a:t>enduring </a:t>
            </a:r>
            <a:r>
              <a:rPr lang="en-AU" sz="2000" dirty="0"/>
              <a:t>information requests by </a:t>
            </a:r>
            <a:r>
              <a:rPr lang="en-AU" sz="2000" dirty="0" smtClean="0"/>
              <a:t>ACMA </a:t>
            </a:r>
            <a:r>
              <a:rPr lang="en-AU" sz="2000" dirty="0"/>
              <a:t>under </a:t>
            </a:r>
            <a:r>
              <a:rPr lang="en-AU" sz="2000" dirty="0" smtClean="0"/>
              <a:t>s.105 </a:t>
            </a:r>
            <a:r>
              <a:rPr lang="en-AU" sz="2000" dirty="0"/>
              <a:t>of the </a:t>
            </a:r>
            <a:r>
              <a:rPr lang="en-AU" sz="2000" i="1" dirty="0"/>
              <a:t>Telecommunications Act </a:t>
            </a:r>
            <a:r>
              <a:rPr lang="en-AU" sz="2000" i="1" dirty="0" smtClean="0"/>
              <a:t>1997</a:t>
            </a:r>
            <a:r>
              <a:rPr lang="en-AU" sz="2000" dirty="0" smtClean="0"/>
              <a:t> </a:t>
            </a:r>
            <a:endParaRPr lang="en-AU" sz="2000" dirty="0"/>
          </a:p>
          <a:p>
            <a:r>
              <a:rPr lang="en-US" sz="2300" dirty="0" smtClean="0"/>
              <a:t>BCR </a:t>
            </a:r>
            <a:r>
              <a:rPr lang="en-US" sz="2300" dirty="0" smtClean="0"/>
              <a:t>has consulted with:</a:t>
            </a:r>
          </a:p>
          <a:p>
            <a:pPr lvl="1"/>
            <a:r>
              <a:rPr lang="en-US" sz="2000" dirty="0" smtClean="0"/>
              <a:t>Communications data working group (CDWG) members, including </a:t>
            </a:r>
            <a:r>
              <a:rPr lang="en-US" sz="2000" dirty="0" err="1" smtClean="0"/>
              <a:t>Dept</a:t>
            </a:r>
            <a:r>
              <a:rPr lang="en-US" sz="2000" dirty="0" smtClean="0"/>
              <a:t> </a:t>
            </a:r>
            <a:r>
              <a:rPr lang="en-US" sz="2000" dirty="0"/>
              <a:t>of </a:t>
            </a:r>
            <a:r>
              <a:rPr lang="en-US" sz="2000" dirty="0" smtClean="0"/>
              <a:t>Communications, ACMA, BITRE, ABS, ACCC </a:t>
            </a:r>
            <a:r>
              <a:rPr lang="en-US" sz="2000" dirty="0"/>
              <a:t>and </a:t>
            </a:r>
            <a:r>
              <a:rPr lang="en-US" sz="2000" dirty="0" smtClean="0"/>
              <a:t>TIO</a:t>
            </a:r>
          </a:p>
          <a:p>
            <a:pPr lvl="1"/>
            <a:r>
              <a:rPr lang="en-US" sz="2000" dirty="0" smtClean="0"/>
              <a:t>other </a:t>
            </a:r>
            <a:r>
              <a:rPr lang="en-US" sz="2000" smtClean="0"/>
              <a:t>entities including </a:t>
            </a:r>
            <a:r>
              <a:rPr lang="en-US" sz="2000" dirty="0" smtClean="0"/>
              <a:t>Optus, Vodafone, Telstra </a:t>
            </a:r>
            <a:r>
              <a:rPr lang="en-US" sz="2000" dirty="0"/>
              <a:t>and the </a:t>
            </a:r>
            <a:r>
              <a:rPr lang="en-US" sz="2000" dirty="0" smtClean="0"/>
              <a:t/>
            </a:r>
            <a:br>
              <a:rPr lang="en-US" sz="2000" dirty="0" smtClean="0"/>
            </a:br>
            <a:r>
              <a:rPr lang="en-US" sz="2000" dirty="0" smtClean="0"/>
              <a:t>Australian </a:t>
            </a:r>
            <a:r>
              <a:rPr lang="en-US" sz="2000" dirty="0"/>
              <a:t>Communications Consumer Action </a:t>
            </a:r>
            <a:r>
              <a:rPr lang="en-US" sz="2000" dirty="0" smtClean="0"/>
              <a:t>Network</a:t>
            </a:r>
            <a:endParaRPr lang="en-AU" sz="2000" dirty="0"/>
          </a:p>
          <a:p>
            <a:r>
              <a:rPr lang="en-US" sz="2300" dirty="0" smtClean="0"/>
              <a:t>Feedback identified areas </a:t>
            </a:r>
            <a:r>
              <a:rPr lang="en-US" sz="2300" dirty="0"/>
              <a:t>of </a:t>
            </a:r>
            <a:r>
              <a:rPr lang="en-US" sz="2300" dirty="0" smtClean="0"/>
              <a:t>regulatory inefficiency such </a:t>
            </a:r>
            <a:br>
              <a:rPr lang="en-US" sz="2300" dirty="0" smtClean="0"/>
            </a:br>
            <a:r>
              <a:rPr lang="en-US" sz="2300" dirty="0" smtClean="0"/>
              <a:t>as communications data </a:t>
            </a:r>
            <a:r>
              <a:rPr lang="en-US" sz="2300" dirty="0"/>
              <a:t>collection and </a:t>
            </a:r>
            <a:r>
              <a:rPr lang="en-US" sz="2300" dirty="0" smtClean="0"/>
              <a:t>dissemination</a:t>
            </a:r>
          </a:p>
          <a:p>
            <a:r>
              <a:rPr lang="en-US" sz="2300" dirty="0"/>
              <a:t>R</a:t>
            </a:r>
            <a:r>
              <a:rPr lang="en-US" sz="2300" dirty="0" smtClean="0"/>
              <a:t>eport </a:t>
            </a:r>
            <a:r>
              <a:rPr lang="en-US" sz="2300" dirty="0"/>
              <a:t>to </a:t>
            </a:r>
            <a:r>
              <a:rPr lang="en-US" sz="2300" dirty="0" smtClean="0"/>
              <a:t>government is expected by </a:t>
            </a:r>
            <a:r>
              <a:rPr lang="en-US" sz="2300" dirty="0" smtClean="0"/>
              <a:t>end–August </a:t>
            </a:r>
            <a:r>
              <a:rPr lang="en-US" sz="2300" dirty="0"/>
              <a:t>2015</a:t>
            </a:r>
            <a:endParaRPr lang="en-AU" sz="2300" dirty="0"/>
          </a:p>
        </p:txBody>
      </p:sp>
      <p:sp>
        <p:nvSpPr>
          <p:cNvPr id="4" name="Slide Number Placeholder 3"/>
          <p:cNvSpPr>
            <a:spLocks noGrp="1"/>
          </p:cNvSpPr>
          <p:nvPr>
            <p:ph type="sldNum" sz="quarter" idx="12"/>
          </p:nvPr>
        </p:nvSpPr>
        <p:spPr/>
        <p:txBody>
          <a:bodyPr/>
          <a:lstStyle/>
          <a:p>
            <a:fld id="{A3294651-BFA1-6243-BCDD-3869F4307320}" type="slidenum">
              <a:rPr lang="en-US" smtClean="0"/>
              <a:t>18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159224"/>
            <a:ext cx="2481064" cy="1860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849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Joint review of ICT statistics</a:t>
            </a:r>
            <a:endParaRPr lang="en-AU" dirty="0"/>
          </a:p>
        </p:txBody>
      </p:sp>
      <p:sp>
        <p:nvSpPr>
          <p:cNvPr id="3" name="Content Placeholder 2"/>
          <p:cNvSpPr>
            <a:spLocks noGrp="1"/>
          </p:cNvSpPr>
          <p:nvPr>
            <p:ph idx="1"/>
          </p:nvPr>
        </p:nvSpPr>
        <p:spPr/>
        <p:txBody>
          <a:bodyPr/>
          <a:lstStyle/>
          <a:p>
            <a:pPr lvl="0"/>
            <a:r>
              <a:rPr lang="en-AU" dirty="0" smtClean="0"/>
              <a:t>extensive </a:t>
            </a:r>
            <a:r>
              <a:rPr lang="en-AU" dirty="0"/>
              <a:t>public consultations and review </a:t>
            </a:r>
            <a:r>
              <a:rPr lang="en-AU" dirty="0" smtClean="0"/>
              <a:t>submissions</a:t>
            </a:r>
            <a:endParaRPr lang="en-AU" dirty="0"/>
          </a:p>
          <a:p>
            <a:pPr lvl="0"/>
            <a:r>
              <a:rPr lang="en-AU" dirty="0" smtClean="0"/>
              <a:t>review </a:t>
            </a:r>
            <a:r>
              <a:rPr lang="en-AU" dirty="0"/>
              <a:t>t</a:t>
            </a:r>
            <a:r>
              <a:rPr lang="en-AU" dirty="0" smtClean="0"/>
              <a:t>eam </a:t>
            </a:r>
            <a:r>
              <a:rPr lang="en-AU" dirty="0"/>
              <a:t>is currently in the process of writing </a:t>
            </a:r>
            <a:r>
              <a:rPr lang="en-AU" dirty="0" smtClean="0"/>
              <a:t>the final report</a:t>
            </a:r>
            <a:endParaRPr lang="en-AU" dirty="0"/>
          </a:p>
          <a:p>
            <a:pPr lvl="0"/>
            <a:r>
              <a:rPr lang="en-AU" dirty="0" smtClean="0"/>
              <a:t>final </a:t>
            </a:r>
            <a:r>
              <a:rPr lang="en-AU" dirty="0"/>
              <a:t>review report to the </a:t>
            </a:r>
            <a:r>
              <a:rPr lang="en-AU" dirty="0" smtClean="0"/>
              <a:t>government </a:t>
            </a:r>
            <a:r>
              <a:rPr lang="en-AU" dirty="0" smtClean="0"/>
              <a:t>to </a:t>
            </a:r>
            <a:r>
              <a:rPr lang="en-AU" dirty="0" smtClean="0"/>
              <a:t>be </a:t>
            </a:r>
            <a:r>
              <a:rPr lang="en-AU" dirty="0"/>
              <a:t>delivered in late August </a:t>
            </a:r>
            <a:r>
              <a:rPr lang="en-AU" dirty="0" smtClean="0"/>
              <a:t>2015</a:t>
            </a:r>
            <a:endParaRPr lang="en-AU" dirty="0"/>
          </a:p>
          <a:p>
            <a:endParaRPr lang="en-AU" dirty="0"/>
          </a:p>
        </p:txBody>
      </p:sp>
      <p:sp>
        <p:nvSpPr>
          <p:cNvPr id="4" name="Slide Number Placeholder 3"/>
          <p:cNvSpPr>
            <a:spLocks noGrp="1"/>
          </p:cNvSpPr>
          <p:nvPr>
            <p:ph type="sldNum" sz="quarter" idx="12"/>
          </p:nvPr>
        </p:nvSpPr>
        <p:spPr/>
        <p:txBody>
          <a:bodyPr/>
          <a:lstStyle/>
          <a:p>
            <a:fld id="{A3294651-BFA1-6243-BCDD-3869F4307320}" type="slidenum">
              <a:rPr lang="en-US" smtClean="0"/>
              <a:t>19</a:t>
            </a:fld>
            <a:endParaRPr lang="en-US" dirty="0"/>
          </a:p>
        </p:txBody>
      </p:sp>
    </p:spTree>
    <p:extLst>
      <p:ext uri="{BB962C8B-B14F-4D97-AF65-F5344CB8AC3E}">
        <p14:creationId xmlns:p14="http://schemas.microsoft.com/office/powerpoint/2010/main" val="369189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the BCR</a:t>
            </a:r>
            <a:endParaRPr lang="en-AU" dirty="0"/>
          </a:p>
        </p:txBody>
      </p:sp>
      <p:sp>
        <p:nvSpPr>
          <p:cNvPr id="3" name="Content Placeholder 2"/>
          <p:cNvSpPr>
            <a:spLocks noGrp="1"/>
          </p:cNvSpPr>
          <p:nvPr>
            <p:ph idx="1"/>
          </p:nvPr>
        </p:nvSpPr>
        <p:spPr>
          <a:xfrm>
            <a:off x="457201" y="1200151"/>
            <a:ext cx="7787207" cy="3394472"/>
          </a:xfrm>
        </p:spPr>
        <p:txBody>
          <a:bodyPr>
            <a:normAutofit fontScale="92500"/>
          </a:bodyPr>
          <a:lstStyle/>
          <a:p>
            <a:r>
              <a:rPr lang="en-AU" dirty="0"/>
              <a:t>We are an independent, economic and statistical research unit in the Department of Communications</a:t>
            </a:r>
          </a:p>
          <a:p>
            <a:r>
              <a:rPr lang="en-AU" dirty="0"/>
              <a:t>Established in 2014 to support the development of good public policy </a:t>
            </a:r>
            <a:endParaRPr lang="en-AU" dirty="0" smtClean="0"/>
          </a:p>
          <a:p>
            <a:r>
              <a:rPr lang="en-AU" dirty="0" smtClean="0"/>
              <a:t>We </a:t>
            </a:r>
            <a:r>
              <a:rPr lang="en-AU" dirty="0"/>
              <a:t>cover the breadth of the converged portfolio – telecoms, media, </a:t>
            </a:r>
            <a:r>
              <a:rPr lang="en-AU" dirty="0" smtClean="0"/>
              <a:t>post, ICT and applications</a:t>
            </a:r>
            <a:endParaRPr lang="en-AU" dirty="0"/>
          </a:p>
          <a:p>
            <a:r>
              <a:rPr lang="en-AU" dirty="0" smtClean="0"/>
              <a:t>BCR has its </a:t>
            </a:r>
            <a:r>
              <a:rPr lang="en-AU" dirty="0"/>
              <a:t>own research program and QA </a:t>
            </a:r>
            <a:r>
              <a:rPr lang="en-AU" dirty="0" smtClean="0"/>
              <a:t>processes</a:t>
            </a:r>
            <a:endParaRPr lang="en-AU" dirty="0"/>
          </a:p>
        </p:txBody>
      </p:sp>
      <p:sp>
        <p:nvSpPr>
          <p:cNvPr id="4" name="Slide Number Placeholder 2"/>
          <p:cNvSpPr>
            <a:spLocks noGrp="1"/>
          </p:cNvSpPr>
          <p:nvPr>
            <p:ph type="sldNum" sz="quarter" idx="12"/>
          </p:nvPr>
        </p:nvSpPr>
        <p:spPr>
          <a:xfrm>
            <a:off x="6660232" y="4767263"/>
            <a:ext cx="2133600" cy="274637"/>
          </a:xfrm>
        </p:spPr>
        <p:txBody>
          <a:bodyPr/>
          <a:lstStyle/>
          <a:p>
            <a:fld id="{85A3DD77-E66D-4FBD-953F-AA06191AA2DC}" type="slidenum">
              <a:rPr lang="en-US" smtClean="0"/>
              <a:t>2</a:t>
            </a:fld>
            <a:endParaRPr lang="en-US" dirty="0"/>
          </a:p>
        </p:txBody>
      </p:sp>
    </p:spTree>
    <p:extLst>
      <p:ext uri="{BB962C8B-B14F-4D97-AF65-F5344CB8AC3E}">
        <p14:creationId xmlns:p14="http://schemas.microsoft.com/office/powerpoint/2010/main" val="729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Research and analysis capability building</a:t>
            </a:r>
            <a:endParaRPr lang="en-AU" dirty="0"/>
          </a:p>
        </p:txBody>
      </p:sp>
      <p:sp>
        <p:nvSpPr>
          <p:cNvPr id="3" name="Slide Number Placeholder 2"/>
          <p:cNvSpPr>
            <a:spLocks noGrp="1"/>
          </p:cNvSpPr>
          <p:nvPr>
            <p:ph type="sldNum" sz="quarter" idx="12"/>
          </p:nvPr>
        </p:nvSpPr>
        <p:spPr>
          <a:xfrm>
            <a:off x="6660232" y="4767263"/>
            <a:ext cx="2133600" cy="274637"/>
          </a:xfrm>
        </p:spPr>
        <p:txBody>
          <a:bodyPr/>
          <a:lstStyle/>
          <a:p>
            <a:fld id="{15A99DCF-A470-47CE-A829-0D7E68C1A9D9}" type="slidenum">
              <a:rPr lang="en-US" smtClean="0"/>
              <a:t>20</a:t>
            </a:fld>
            <a:endParaRPr lang="en-US" dirty="0"/>
          </a:p>
        </p:txBody>
      </p:sp>
      <p:graphicFrame>
        <p:nvGraphicFramePr>
          <p:cNvPr id="2" name="Diagram 1"/>
          <p:cNvGraphicFramePr/>
          <p:nvPr>
            <p:extLst>
              <p:ext uri="{D42A27DB-BD31-4B8C-83A1-F6EECF244321}">
                <p14:modId xmlns:p14="http://schemas.microsoft.com/office/powerpoint/2010/main" val="2070845213"/>
              </p:ext>
            </p:extLst>
          </p:nvPr>
        </p:nvGraphicFramePr>
        <p:xfrm>
          <a:off x="467544" y="1094301"/>
          <a:ext cx="8254280" cy="358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3264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AU" sz="4000" b="0" dirty="0" smtClean="0"/>
              <a:t>Publications </a:t>
            </a:r>
            <a:r>
              <a:rPr lang="en-AU" sz="4000" dirty="0" smtClean="0"/>
              <a:t>program</a:t>
            </a:r>
            <a:endParaRPr lang="en-AU" sz="4000" b="0" dirty="0"/>
          </a:p>
        </p:txBody>
      </p:sp>
      <p:sp>
        <p:nvSpPr>
          <p:cNvPr id="5" name="Slide Number Placeholder 4"/>
          <p:cNvSpPr>
            <a:spLocks noGrp="1"/>
          </p:cNvSpPr>
          <p:nvPr>
            <p:ph type="sldNum" sz="quarter" idx="12"/>
          </p:nvPr>
        </p:nvSpPr>
        <p:spPr>
          <a:xfrm>
            <a:off x="6614864" y="4767263"/>
            <a:ext cx="2133600" cy="274637"/>
          </a:xfrm>
        </p:spPr>
        <p:txBody>
          <a:bodyPr/>
          <a:lstStyle/>
          <a:p>
            <a:fld id="{A3294651-BFA1-6243-BCDD-3869F4307320}" type="slidenum">
              <a:rPr lang="en-US" smtClean="0"/>
              <a:t>21</a:t>
            </a:fld>
            <a:endParaRPr lang="en-US" dirty="0"/>
          </a:p>
        </p:txBody>
      </p:sp>
      <p:graphicFrame>
        <p:nvGraphicFramePr>
          <p:cNvPr id="7" name="Diagram 6"/>
          <p:cNvGraphicFramePr/>
          <p:nvPr>
            <p:extLst>
              <p:ext uri="{D42A27DB-BD31-4B8C-83A1-F6EECF244321}">
                <p14:modId xmlns:p14="http://schemas.microsoft.com/office/powerpoint/2010/main" val="3815970733"/>
              </p:ext>
            </p:extLst>
          </p:nvPr>
        </p:nvGraphicFramePr>
        <p:xfrm>
          <a:off x="539552" y="1194433"/>
          <a:ext cx="7920880" cy="358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044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Stakeholder engagement</a:t>
            </a:r>
            <a:endParaRPr lang="en-AU" dirty="0"/>
          </a:p>
        </p:txBody>
      </p:sp>
      <p:sp>
        <p:nvSpPr>
          <p:cNvPr id="3" name="Slide Number Placeholder 2"/>
          <p:cNvSpPr>
            <a:spLocks noGrp="1"/>
          </p:cNvSpPr>
          <p:nvPr>
            <p:ph type="sldNum" sz="quarter" idx="12"/>
          </p:nvPr>
        </p:nvSpPr>
        <p:spPr>
          <a:xfrm>
            <a:off x="6660232" y="4767263"/>
            <a:ext cx="2133600" cy="274637"/>
          </a:xfrm>
        </p:spPr>
        <p:txBody>
          <a:bodyPr/>
          <a:lstStyle/>
          <a:p>
            <a:fld id="{15A99DCF-A470-47CE-A829-0D7E68C1A9D9}" type="slidenum">
              <a:rPr lang="en-US" smtClean="0"/>
              <a:t>22</a:t>
            </a:fld>
            <a:endParaRPr lang="en-US" dirty="0"/>
          </a:p>
        </p:txBody>
      </p:sp>
      <p:graphicFrame>
        <p:nvGraphicFramePr>
          <p:cNvPr id="2" name="Diagram 18"/>
          <p:cNvGraphicFramePr/>
          <p:nvPr>
            <p:extLst>
              <p:ext uri="{D42A27DB-BD31-4B8C-83A1-F6EECF244321}">
                <p14:modId xmlns:p14="http://schemas.microsoft.com/office/powerpoint/2010/main" val="2777201003"/>
              </p:ext>
            </p:extLst>
          </p:nvPr>
        </p:nvGraphicFramePr>
        <p:xfrm>
          <a:off x="539552" y="1131589"/>
          <a:ext cx="7577866" cy="3648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606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AU" smtClean="0"/>
              <a:t>Let’s talk</a:t>
            </a:r>
            <a:endParaRPr lang="en-AU" dirty="0"/>
          </a:p>
        </p:txBody>
      </p:sp>
      <p:sp>
        <p:nvSpPr>
          <p:cNvPr id="5" name="Slide Number Placeholder 4"/>
          <p:cNvSpPr>
            <a:spLocks noGrp="1"/>
          </p:cNvSpPr>
          <p:nvPr>
            <p:ph type="sldNum" sz="quarter" idx="12"/>
          </p:nvPr>
        </p:nvSpPr>
        <p:spPr/>
        <p:txBody>
          <a:bodyPr/>
          <a:lstStyle/>
          <a:p>
            <a:fld id="{A3294651-BFA1-6243-BCDD-3869F4307320}" type="slidenum">
              <a:rPr lang="en-US" smtClean="0"/>
              <a:pPr/>
              <a:t>23</a:t>
            </a:fld>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989799319"/>
              </p:ext>
            </p:extLst>
          </p:nvPr>
        </p:nvGraphicFramePr>
        <p:xfrm>
          <a:off x="692833" y="1131590"/>
          <a:ext cx="785745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193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2571750"/>
            <a:ext cx="5486400" cy="425054"/>
          </a:xfrm>
        </p:spPr>
        <p:txBody>
          <a:bodyPr/>
          <a:lstStyle/>
          <a:p>
            <a:pPr algn="ctr"/>
            <a:r>
              <a:rPr lang="en-AU" sz="4800" dirty="0" smtClean="0"/>
              <a:t>Questions?</a:t>
            </a:r>
            <a:endParaRPr lang="en-AU" sz="4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95486"/>
            <a:ext cx="5053666" cy="1357003"/>
          </a:xfrm>
          <a:prstGeom prst="rect">
            <a:avLst/>
          </a:prstGeom>
        </p:spPr>
      </p:pic>
      <p:sp>
        <p:nvSpPr>
          <p:cNvPr id="2" name="TextBox 1"/>
          <p:cNvSpPr txBox="1"/>
          <p:nvPr/>
        </p:nvSpPr>
        <p:spPr>
          <a:xfrm>
            <a:off x="1619672" y="3831399"/>
            <a:ext cx="6277802" cy="369332"/>
          </a:xfrm>
          <a:prstGeom prst="rect">
            <a:avLst/>
          </a:prstGeom>
          <a:noFill/>
        </p:spPr>
        <p:txBody>
          <a:bodyPr wrap="square" rtlCol="0">
            <a:spAutoFit/>
          </a:bodyPr>
          <a:lstStyle/>
          <a:p>
            <a:pPr algn="ctr"/>
            <a:r>
              <a:rPr lang="en-AU" b="1" dirty="0" smtClean="0"/>
              <a:t>Don’t forget to </a:t>
            </a:r>
            <a:r>
              <a:rPr lang="en-AU" b="1" smtClean="0"/>
              <a:t>follow and retweet </a:t>
            </a:r>
            <a:r>
              <a:rPr lang="en-AU" b="1" dirty="0" smtClean="0"/>
              <a:t>#</a:t>
            </a:r>
            <a:r>
              <a:rPr lang="en-AU" b="1" dirty="0" err="1" smtClean="0"/>
              <a:t>CommsAuBCR</a:t>
            </a:r>
            <a:endParaRPr lang="en-AU" b="1" dirty="0"/>
          </a:p>
        </p:txBody>
      </p:sp>
      <p:sp>
        <p:nvSpPr>
          <p:cNvPr id="5" name="Slide Number Placeholder 2"/>
          <p:cNvSpPr>
            <a:spLocks noGrp="1"/>
          </p:cNvSpPr>
          <p:nvPr>
            <p:ph type="sldNum" sz="quarter" idx="12"/>
          </p:nvPr>
        </p:nvSpPr>
        <p:spPr>
          <a:xfrm>
            <a:off x="6660232" y="4767263"/>
            <a:ext cx="2133600" cy="274637"/>
          </a:xfrm>
        </p:spPr>
        <p:txBody>
          <a:bodyPr/>
          <a:lstStyle/>
          <a:p>
            <a:fld id="{54C1ECE3-9F6C-479C-A813-3A3A28E4D759}" type="slidenum">
              <a:rPr lang="en-US" smtClean="0"/>
              <a:t>24</a:t>
            </a:fld>
            <a:endParaRPr lang="en-US" dirty="0"/>
          </a:p>
        </p:txBody>
      </p:sp>
    </p:spTree>
    <p:extLst>
      <p:ext uri="{BB962C8B-B14F-4D97-AF65-F5344CB8AC3E}">
        <p14:creationId xmlns:p14="http://schemas.microsoft.com/office/powerpoint/2010/main" val="43289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BCR objectives</a:t>
            </a:r>
            <a:endParaRPr lang="en-AU" dirty="0"/>
          </a:p>
        </p:txBody>
      </p:sp>
      <p:graphicFrame>
        <p:nvGraphicFramePr>
          <p:cNvPr id="5" name="Diagram 4"/>
          <p:cNvGraphicFramePr/>
          <p:nvPr>
            <p:extLst/>
          </p:nvPr>
        </p:nvGraphicFramePr>
        <p:xfrm>
          <a:off x="539552" y="1275606"/>
          <a:ext cx="78488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p:cNvSpPr>
            <a:spLocks noGrp="1"/>
          </p:cNvSpPr>
          <p:nvPr>
            <p:ph type="sldNum" sz="quarter" idx="12"/>
          </p:nvPr>
        </p:nvSpPr>
        <p:spPr>
          <a:xfrm>
            <a:off x="6660232" y="4767263"/>
            <a:ext cx="2133600" cy="274637"/>
          </a:xfrm>
        </p:spPr>
        <p:txBody>
          <a:bodyPr/>
          <a:lstStyle/>
          <a:p>
            <a:fld id="{3713B9DC-9F8E-42CF-BEA5-221B5BFE52A8}" type="slidenum">
              <a:rPr lang="en-US" smtClean="0"/>
              <a:t>3</a:t>
            </a:fld>
            <a:endParaRPr lang="en-US" dirty="0"/>
          </a:p>
        </p:txBody>
      </p:sp>
    </p:spTree>
    <p:extLst>
      <p:ext uri="{BB962C8B-B14F-4D97-AF65-F5344CB8AC3E}">
        <p14:creationId xmlns:p14="http://schemas.microsoft.com/office/powerpoint/2010/main" val="248701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AU" dirty="0" smtClean="0"/>
              <a:t>2015–16 forward work program</a:t>
            </a:r>
            <a:endParaRPr lang="en-AU" dirty="0"/>
          </a:p>
        </p:txBody>
      </p:sp>
      <p:graphicFrame>
        <p:nvGraphicFramePr>
          <p:cNvPr id="6" name="Diagram 5"/>
          <p:cNvGraphicFramePr/>
          <p:nvPr>
            <p:extLst>
              <p:ext uri="{D42A27DB-BD31-4B8C-83A1-F6EECF244321}">
                <p14:modId xmlns:p14="http://schemas.microsoft.com/office/powerpoint/2010/main" val="1724627216"/>
              </p:ext>
            </p:extLst>
          </p:nvPr>
        </p:nvGraphicFramePr>
        <p:xfrm>
          <a:off x="467544" y="1063228"/>
          <a:ext cx="8208912" cy="3812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2"/>
          <p:cNvSpPr>
            <a:spLocks noGrp="1"/>
          </p:cNvSpPr>
          <p:nvPr>
            <p:ph type="sldNum" sz="quarter" idx="12"/>
          </p:nvPr>
        </p:nvSpPr>
        <p:spPr>
          <a:xfrm>
            <a:off x="6660232" y="4767263"/>
            <a:ext cx="2133600" cy="274637"/>
          </a:xfrm>
        </p:spPr>
        <p:txBody>
          <a:bodyPr/>
          <a:lstStyle/>
          <a:p>
            <a:fld id="{4982DF0F-2B3F-42B4-9AEA-898FE67D2D23}" type="slidenum">
              <a:rPr lang="en-US" smtClean="0"/>
              <a:t>4</a:t>
            </a:fld>
            <a:endParaRPr lang="en-US" dirty="0"/>
          </a:p>
        </p:txBody>
      </p:sp>
    </p:spTree>
    <p:extLst>
      <p:ext uri="{BB962C8B-B14F-4D97-AF65-F5344CB8AC3E}">
        <p14:creationId xmlns:p14="http://schemas.microsoft.com/office/powerpoint/2010/main" val="3645925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Strategic research program</a:t>
            </a:r>
            <a:endParaRPr lang="en-AU" dirty="0"/>
          </a:p>
        </p:txBody>
      </p:sp>
      <p:sp>
        <p:nvSpPr>
          <p:cNvPr id="3" name="Content Placeholder 2"/>
          <p:cNvSpPr>
            <a:spLocks noGrp="1"/>
          </p:cNvSpPr>
          <p:nvPr>
            <p:ph idx="1"/>
          </p:nvPr>
        </p:nvSpPr>
        <p:spPr/>
        <p:txBody>
          <a:bodyPr>
            <a:noAutofit/>
          </a:bodyPr>
          <a:lstStyle/>
          <a:p>
            <a:r>
              <a:rPr lang="en-AU" dirty="0" smtClean="0"/>
              <a:t>Four key projects</a:t>
            </a:r>
          </a:p>
          <a:p>
            <a:pPr marL="914400" lvl="1" indent="-457200">
              <a:buFont typeface="+mj-lt"/>
              <a:buAutoNum type="arabicPeriod"/>
            </a:pPr>
            <a:r>
              <a:rPr lang="en-AU" dirty="0" smtClean="0"/>
              <a:t>digital productivity </a:t>
            </a:r>
          </a:p>
          <a:p>
            <a:pPr marL="914400" lvl="1" indent="-457200">
              <a:buFont typeface="+mj-lt"/>
              <a:buAutoNum type="arabicPeriod"/>
            </a:pPr>
            <a:r>
              <a:rPr lang="en-AU" dirty="0" smtClean="0"/>
              <a:t>barriers and enablers </a:t>
            </a:r>
          </a:p>
          <a:p>
            <a:pPr marL="914400" lvl="1" indent="-457200">
              <a:buFont typeface="+mj-lt"/>
              <a:buAutoNum type="arabicPeriod"/>
            </a:pPr>
            <a:r>
              <a:rPr lang="en-AU" dirty="0" smtClean="0"/>
              <a:t>policy options and priorities </a:t>
            </a:r>
          </a:p>
          <a:p>
            <a:pPr lvl="2"/>
            <a:r>
              <a:rPr lang="en-AU" dirty="0" smtClean="0"/>
              <a:t>arising out of work on barriers </a:t>
            </a:r>
            <a:br>
              <a:rPr lang="en-AU" dirty="0" smtClean="0"/>
            </a:br>
            <a:r>
              <a:rPr lang="en-AU" dirty="0" smtClean="0"/>
              <a:t>and </a:t>
            </a:r>
            <a:r>
              <a:rPr lang="en-AU" dirty="0" smtClean="0"/>
              <a:t>enablers and other BCR analysis</a:t>
            </a:r>
            <a:endParaRPr lang="en-AU" dirty="0" smtClean="0"/>
          </a:p>
          <a:p>
            <a:pPr marL="914400" lvl="1" indent="-457200">
              <a:buFont typeface="+mj-lt"/>
              <a:buAutoNum type="arabicPeriod"/>
            </a:pPr>
            <a:r>
              <a:rPr lang="en-AU" dirty="0" smtClean="0"/>
              <a:t> open government data</a:t>
            </a:r>
          </a:p>
        </p:txBody>
      </p:sp>
      <p:sp>
        <p:nvSpPr>
          <p:cNvPr id="6" name="Slide Number Placeholder 5"/>
          <p:cNvSpPr>
            <a:spLocks noGrp="1"/>
          </p:cNvSpPr>
          <p:nvPr>
            <p:ph type="sldNum" sz="quarter" idx="12"/>
          </p:nvPr>
        </p:nvSpPr>
        <p:spPr>
          <a:xfrm>
            <a:off x="7010400" y="4767263"/>
            <a:ext cx="2133600" cy="274637"/>
          </a:xfrm>
        </p:spPr>
        <p:txBody>
          <a:bodyPr/>
          <a:lstStyle/>
          <a:p>
            <a:fld id="{A3294651-BFA1-6243-BCDD-3869F4307320}" type="slidenum">
              <a:rPr lang="en-US" smtClean="0"/>
              <a:pPr/>
              <a:t>5</a:t>
            </a:fld>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148" y="2139702"/>
            <a:ext cx="3446355" cy="2923902"/>
          </a:xfrm>
          <a:prstGeom prst="rect">
            <a:avLst/>
          </a:prstGeom>
        </p:spPr>
      </p:pic>
      <p:sp>
        <p:nvSpPr>
          <p:cNvPr id="13" name="Slide Number Placeholder 2"/>
          <p:cNvSpPr txBox="1">
            <a:spLocks/>
          </p:cNvSpPr>
          <p:nvPr/>
        </p:nvSpPr>
        <p:spPr>
          <a:xfrm>
            <a:off x="6660232" y="4767263"/>
            <a:ext cx="21336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D492E1-3C43-43DB-8B4D-5195DCE48797}" type="slidenum">
              <a:rPr lang="en-US" smtClean="0"/>
              <a:t>5</a:t>
            </a:fld>
            <a:endParaRPr lang="en-US" dirty="0"/>
          </a:p>
        </p:txBody>
      </p:sp>
    </p:spTree>
    <p:extLst>
      <p:ext uri="{BB962C8B-B14F-4D97-AF65-F5344CB8AC3E}">
        <p14:creationId xmlns:p14="http://schemas.microsoft.com/office/powerpoint/2010/main" val="263810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Digital productivity project</a:t>
            </a:r>
            <a:endParaRPr lang="en-AU" dirty="0"/>
          </a:p>
        </p:txBody>
      </p:sp>
      <p:sp>
        <p:nvSpPr>
          <p:cNvPr id="3" name="Content Placeholder 2"/>
          <p:cNvSpPr>
            <a:spLocks noGrp="1"/>
          </p:cNvSpPr>
          <p:nvPr>
            <p:ph idx="1"/>
          </p:nvPr>
        </p:nvSpPr>
        <p:spPr>
          <a:xfrm>
            <a:off x="457201" y="1200151"/>
            <a:ext cx="8363271" cy="3394472"/>
          </a:xfrm>
        </p:spPr>
        <p:txBody>
          <a:bodyPr>
            <a:normAutofit fontScale="77500" lnSpcReduction="20000"/>
          </a:bodyPr>
          <a:lstStyle/>
          <a:p>
            <a:r>
              <a:rPr lang="en-AU" dirty="0" smtClean="0"/>
              <a:t>Purpose</a:t>
            </a:r>
          </a:p>
          <a:p>
            <a:pPr lvl="1"/>
            <a:r>
              <a:rPr lang="en-AU" dirty="0" smtClean="0"/>
              <a:t>improve and broaden measurement and understanding of the effects of digitisation on Australia’s productivity performance</a:t>
            </a:r>
          </a:p>
          <a:p>
            <a:pPr lvl="1"/>
            <a:r>
              <a:rPr lang="en-AU" dirty="0" smtClean="0"/>
              <a:t>add to the current widespread economic debate on productivity</a:t>
            </a:r>
          </a:p>
          <a:p>
            <a:pPr lvl="0"/>
            <a:r>
              <a:rPr lang="en-AU" dirty="0" smtClean="0"/>
              <a:t>Project goals</a:t>
            </a:r>
          </a:p>
          <a:p>
            <a:pPr lvl="1"/>
            <a:r>
              <a:rPr lang="en-AU" dirty="0" smtClean="0"/>
              <a:t>improve understanding of the role of digitisation in influencing productivity growth</a:t>
            </a:r>
          </a:p>
          <a:p>
            <a:pPr lvl="1"/>
            <a:r>
              <a:rPr lang="en-AU" dirty="0" smtClean="0"/>
              <a:t>assess any impediments to the full realisation of the benefits of digitisation</a:t>
            </a:r>
          </a:p>
          <a:p>
            <a:pPr lvl="1"/>
            <a:r>
              <a:rPr lang="en-AU" dirty="0" smtClean="0"/>
              <a:t>provide the evidence base for what (if any) policy options that would enhance digital productivity</a:t>
            </a:r>
          </a:p>
          <a:p>
            <a:pPr lvl="1"/>
            <a:r>
              <a:rPr lang="en-AU" dirty="0" smtClean="0"/>
              <a:t>support appropriate consideration of the sector in national economic policy discussions</a:t>
            </a:r>
          </a:p>
        </p:txBody>
      </p:sp>
      <p:sp>
        <p:nvSpPr>
          <p:cNvPr id="6" name="Slide Number Placeholder 2"/>
          <p:cNvSpPr>
            <a:spLocks noGrp="1"/>
          </p:cNvSpPr>
          <p:nvPr>
            <p:ph type="sldNum" sz="quarter" idx="12"/>
          </p:nvPr>
        </p:nvSpPr>
        <p:spPr/>
        <p:txBody>
          <a:bodyPr/>
          <a:lstStyle/>
          <a:p>
            <a:fld id="{83B94C11-49D9-4B6D-AD94-B423FFBF03D6}" type="slidenum">
              <a:rPr lang="en-US" smtClean="0"/>
              <a:pPr/>
              <a:t>6</a:t>
            </a:fld>
            <a:endParaRPr lang="en-US" dirty="0"/>
          </a:p>
        </p:txBody>
      </p:sp>
    </p:spTree>
    <p:extLst>
      <p:ext uri="{BB962C8B-B14F-4D97-AF65-F5344CB8AC3E}">
        <p14:creationId xmlns:p14="http://schemas.microsoft.com/office/powerpoint/2010/main" val="73992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Digital productivity project outline</a:t>
            </a:r>
            <a:endParaRPr lang="en-AU" dirty="0"/>
          </a:p>
        </p:txBody>
      </p:sp>
      <p:sp>
        <p:nvSpPr>
          <p:cNvPr id="5" name="Slide Number Placeholder 4"/>
          <p:cNvSpPr txBox="1">
            <a:spLocks/>
          </p:cNvSpPr>
          <p:nvPr/>
        </p:nvSpPr>
        <p:spPr>
          <a:xfrm>
            <a:off x="6553200" y="4767263"/>
            <a:ext cx="2339280" cy="2527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F75BA86-98E1-4EBE-BF33-153515A3A138}" type="slidenum">
              <a:rPr lang="en-US" sz="1400" smtClean="0">
                <a:solidFill>
                  <a:schemeClr val="bg1">
                    <a:lumMod val="65000"/>
                  </a:schemeClr>
                </a:solidFill>
              </a:rPr>
              <a:t>7</a:t>
            </a:fld>
            <a:endParaRPr lang="en-US" sz="1400" dirty="0">
              <a:solidFill>
                <a:schemeClr val="bg1">
                  <a:lumMod val="65000"/>
                </a:schemeClr>
              </a:solidFill>
            </a:endParaRPr>
          </a:p>
        </p:txBody>
      </p:sp>
      <p:sp>
        <p:nvSpPr>
          <p:cNvPr id="3" name="TextBox 2"/>
          <p:cNvSpPr txBox="1"/>
          <p:nvPr/>
        </p:nvSpPr>
        <p:spPr>
          <a:xfrm>
            <a:off x="730979" y="2285072"/>
            <a:ext cx="2016224" cy="523220"/>
          </a:xfrm>
          <a:prstGeom prst="rect">
            <a:avLst/>
          </a:prstGeom>
          <a:noFill/>
        </p:spPr>
        <p:txBody>
          <a:bodyPr wrap="square" rtlCol="0">
            <a:spAutoFit/>
          </a:bodyPr>
          <a:lstStyle/>
          <a:p>
            <a:pPr algn="ctr"/>
            <a:r>
              <a:rPr lang="en-AU" sz="1400" dirty="0">
                <a:solidFill>
                  <a:schemeClr val="bg1"/>
                </a:solidFill>
              </a:rPr>
              <a:t>Policy statements </a:t>
            </a:r>
          </a:p>
          <a:p>
            <a:pPr algn="ctr"/>
            <a:r>
              <a:rPr lang="en-AU" sz="1400" dirty="0">
                <a:solidFill>
                  <a:schemeClr val="bg1"/>
                </a:solidFill>
              </a:rPr>
              <a:t>2014</a:t>
            </a:r>
          </a:p>
        </p:txBody>
      </p:sp>
      <p:sp>
        <p:nvSpPr>
          <p:cNvPr id="8" name="TextBox 7"/>
          <p:cNvSpPr txBox="1"/>
          <p:nvPr/>
        </p:nvSpPr>
        <p:spPr>
          <a:xfrm>
            <a:off x="2455113" y="2285072"/>
            <a:ext cx="2016224" cy="523220"/>
          </a:xfrm>
          <a:prstGeom prst="rect">
            <a:avLst/>
          </a:prstGeom>
          <a:noFill/>
        </p:spPr>
        <p:txBody>
          <a:bodyPr wrap="square" rtlCol="0">
            <a:spAutoFit/>
          </a:bodyPr>
          <a:lstStyle/>
          <a:p>
            <a:pPr algn="ctr"/>
            <a:r>
              <a:rPr lang="en-AU" sz="1400" dirty="0" smtClean="0">
                <a:solidFill>
                  <a:schemeClr val="bg1"/>
                </a:solidFill>
              </a:rPr>
              <a:t>Transition period</a:t>
            </a:r>
          </a:p>
          <a:p>
            <a:pPr algn="ctr"/>
            <a:r>
              <a:rPr lang="en-AU" sz="1400" dirty="0" smtClean="0">
                <a:solidFill>
                  <a:schemeClr val="bg1"/>
                </a:solidFill>
              </a:rPr>
              <a:t>2015-16</a:t>
            </a:r>
            <a:endParaRPr lang="en-AU" sz="1400" dirty="0">
              <a:solidFill>
                <a:schemeClr val="bg1"/>
              </a:solidFill>
            </a:endParaRPr>
          </a:p>
        </p:txBody>
      </p:sp>
      <p:sp>
        <p:nvSpPr>
          <p:cNvPr id="41" name="TextBox 40"/>
          <p:cNvSpPr txBox="1"/>
          <p:nvPr/>
        </p:nvSpPr>
        <p:spPr>
          <a:xfrm>
            <a:off x="2163942" y="1781016"/>
            <a:ext cx="2016224" cy="307777"/>
          </a:xfrm>
          <a:prstGeom prst="rect">
            <a:avLst/>
          </a:prstGeom>
          <a:noFill/>
        </p:spPr>
        <p:txBody>
          <a:bodyPr wrap="square" rtlCol="0">
            <a:spAutoFit/>
          </a:bodyPr>
          <a:lstStyle/>
          <a:p>
            <a:pPr algn="ctr"/>
            <a:r>
              <a:rPr lang="en-AU" sz="1400" dirty="0" smtClean="0">
                <a:solidFill>
                  <a:schemeClr val="bg1"/>
                </a:solidFill>
              </a:rPr>
              <a:t>BCR approach</a:t>
            </a:r>
            <a:endParaRPr lang="en-AU" sz="1400" dirty="0">
              <a:solidFill>
                <a:schemeClr val="bg1"/>
              </a:solidFill>
            </a:endParaRPr>
          </a:p>
        </p:txBody>
      </p:sp>
      <p:graphicFrame>
        <p:nvGraphicFramePr>
          <p:cNvPr id="9" name="Diagram 8"/>
          <p:cNvGraphicFramePr/>
          <p:nvPr>
            <p:extLst/>
          </p:nvPr>
        </p:nvGraphicFramePr>
        <p:xfrm>
          <a:off x="467544" y="987573"/>
          <a:ext cx="7056784" cy="4032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12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Productivity trends</a:t>
            </a:r>
            <a:endParaRPr lang="en-AU" dirty="0"/>
          </a:p>
        </p:txBody>
      </p:sp>
      <p:graphicFrame>
        <p:nvGraphicFramePr>
          <p:cNvPr id="10" name="Content Placeholder 9"/>
          <p:cNvGraphicFramePr>
            <a:graphicFrameLocks noGrp="1"/>
          </p:cNvGraphicFramePr>
          <p:nvPr>
            <p:ph idx="1"/>
            <p:extLst/>
          </p:nvPr>
        </p:nvGraphicFramePr>
        <p:xfrm>
          <a:off x="1619673" y="3795886"/>
          <a:ext cx="5040560" cy="1176020"/>
        </p:xfrm>
        <a:graphic>
          <a:graphicData uri="http://schemas.openxmlformats.org/drawingml/2006/table">
            <a:tbl>
              <a:tblPr firstRow="1" firstCol="1" bandRow="1">
                <a:tableStyleId>{5C22544A-7EE6-4342-B048-85BDC9FD1C3A}</a:tableStyleId>
              </a:tblPr>
              <a:tblGrid>
                <a:gridCol w="1116022"/>
                <a:gridCol w="1133865"/>
                <a:gridCol w="1307974"/>
                <a:gridCol w="1482699"/>
              </a:tblGrid>
              <a:tr h="294005">
                <a:tc>
                  <a:txBody>
                    <a:bodyPr/>
                    <a:lstStyle/>
                    <a:p>
                      <a:pPr>
                        <a:spcBef>
                          <a:spcPts val="1200"/>
                        </a:spcBef>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spcBef>
                          <a:spcPts val="1200"/>
                        </a:spcBef>
                        <a:spcAft>
                          <a:spcPts val="0"/>
                        </a:spcAft>
                      </a:pPr>
                      <a:r>
                        <a:rPr lang="en-AU" sz="900" dirty="0">
                          <a:effectLst/>
                        </a:rPr>
                        <a:t>Average annual rates of growth (per cent per year)</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tc hMerge="1">
                  <a:txBody>
                    <a:bodyPr/>
                    <a:lstStyle/>
                    <a:p>
                      <a:endParaRPr lang="en-AU"/>
                    </a:p>
                  </a:txBody>
                  <a:tcPr/>
                </a:tc>
              </a:tr>
              <a:tr h="294005">
                <a:tc>
                  <a:txBody>
                    <a:bodyPr/>
                    <a:lstStyle/>
                    <a:p>
                      <a:pPr algn="ctr">
                        <a:spcBef>
                          <a:spcPts val="1200"/>
                        </a:spcBef>
                        <a:spcAft>
                          <a:spcPts val="0"/>
                        </a:spcAft>
                      </a:pPr>
                      <a:r>
                        <a:rPr lang="en-AU" sz="900" dirty="0">
                          <a:effectLst/>
                        </a:rPr>
                        <a:t>Capital productivity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dirty="0">
                          <a:effectLst/>
                        </a:rPr>
                        <a:t>-0.9</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a:effectLst/>
                        </a:rPr>
                        <a:t>0.1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dirty="0">
                          <a:effectLst/>
                        </a:rPr>
                        <a:t>-2.4</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4005">
                <a:tc>
                  <a:txBody>
                    <a:bodyPr/>
                    <a:lstStyle/>
                    <a:p>
                      <a:pPr algn="ctr">
                        <a:spcBef>
                          <a:spcPts val="1200"/>
                        </a:spcBef>
                        <a:spcAft>
                          <a:spcPts val="0"/>
                        </a:spcAft>
                      </a:pPr>
                      <a:r>
                        <a:rPr lang="en-AU" sz="900">
                          <a:effectLst/>
                        </a:rPr>
                        <a:t>MFP</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a:effectLst/>
                        </a:rPr>
                        <a:t>0.8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a:effectLst/>
                        </a:rPr>
                        <a:t>1.8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dirty="0">
                          <a:effectLst/>
                        </a:rPr>
                        <a:t>-0.1</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4005">
                <a:tc>
                  <a:txBody>
                    <a:bodyPr/>
                    <a:lstStyle/>
                    <a:p>
                      <a:pPr algn="ctr">
                        <a:spcBef>
                          <a:spcPts val="1200"/>
                        </a:spcBef>
                        <a:spcAft>
                          <a:spcPts val="0"/>
                        </a:spcAft>
                      </a:pPr>
                      <a:r>
                        <a:rPr lang="en-AU" sz="900" dirty="0">
                          <a:effectLst/>
                        </a:rPr>
                        <a:t>Labour productivity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dirty="0">
                          <a:effectLst/>
                        </a:rPr>
                        <a:t>1.9</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a:effectLst/>
                        </a:rPr>
                        <a:t>3.2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1200"/>
                        </a:spcBef>
                        <a:spcAft>
                          <a:spcPts val="0"/>
                        </a:spcAft>
                      </a:pPr>
                      <a:r>
                        <a:rPr lang="en-AU" sz="900" dirty="0">
                          <a:effectLst/>
                        </a:rPr>
                        <a:t>2.1</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1" name="Chart 10"/>
          <p:cNvGraphicFramePr/>
          <p:nvPr>
            <p:extLst/>
          </p:nvPr>
        </p:nvGraphicFramePr>
        <p:xfrm>
          <a:off x="2195735" y="1039203"/>
          <a:ext cx="4619481"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3916363" y="6378575"/>
            <a:ext cx="0" cy="1222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9"/>
          <p:cNvSpPr>
            <a:spLocks noChangeArrowheads="1"/>
          </p:cNvSpPr>
          <p:nvPr/>
        </p:nvSpPr>
        <p:spPr bwMode="auto">
          <a:xfrm>
            <a:off x="1935163"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5" name="Rectangle 10"/>
          <p:cNvSpPr>
            <a:spLocks noChangeArrowheads="1"/>
          </p:cNvSpPr>
          <p:nvPr/>
        </p:nvSpPr>
        <p:spPr bwMode="auto">
          <a:xfrm>
            <a:off x="1935163" y="541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Sourced from ABS data. </a:t>
            </a:r>
            <a:endParaRPr kumimoji="0" lang="en-AU"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558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Digital productivity </a:t>
            </a:r>
            <a:r>
              <a:rPr lang="en-AU" dirty="0" smtClean="0"/>
              <a:t>project </a:t>
            </a:r>
            <a:r>
              <a:rPr lang="en-AU" sz="2000" dirty="0" smtClean="0"/>
              <a:t>cont.</a:t>
            </a:r>
            <a:endParaRPr lang="en-AU" sz="2000" dirty="0"/>
          </a:p>
        </p:txBody>
      </p:sp>
      <p:sp>
        <p:nvSpPr>
          <p:cNvPr id="3" name="Content Placeholder 2"/>
          <p:cNvSpPr>
            <a:spLocks noGrp="1"/>
          </p:cNvSpPr>
          <p:nvPr>
            <p:ph idx="1"/>
          </p:nvPr>
        </p:nvSpPr>
        <p:spPr/>
        <p:txBody>
          <a:bodyPr>
            <a:normAutofit fontScale="92500"/>
          </a:bodyPr>
          <a:lstStyle/>
          <a:p>
            <a:r>
              <a:rPr lang="en-AU" dirty="0"/>
              <a:t>Preliminary </a:t>
            </a:r>
            <a:r>
              <a:rPr lang="en-AU" dirty="0" smtClean="0"/>
              <a:t>results from labour productivity analysis of wholesale and retail trade </a:t>
            </a:r>
            <a:r>
              <a:rPr lang="en-AU" dirty="0" smtClean="0"/>
              <a:t>sectors:</a:t>
            </a:r>
            <a:endParaRPr lang="en-AU" dirty="0" smtClean="0"/>
          </a:p>
          <a:p>
            <a:pPr lvl="1"/>
            <a:r>
              <a:rPr lang="en-AU" sz="2200" dirty="0" smtClean="0"/>
              <a:t>Fairly strong association between ICT and labour productivity</a:t>
            </a:r>
          </a:p>
          <a:p>
            <a:pPr lvl="1"/>
            <a:r>
              <a:rPr lang="en-AU" sz="2200" dirty="0" smtClean="0"/>
              <a:t>Less strong association between ICT use and multi-factor productivity</a:t>
            </a:r>
          </a:p>
          <a:p>
            <a:r>
              <a:rPr lang="en-AU" dirty="0" smtClean="0"/>
              <a:t>Further work on quantitative analysis is required </a:t>
            </a:r>
          </a:p>
          <a:p>
            <a:r>
              <a:rPr lang="en-AU" dirty="0" smtClean="0"/>
              <a:t>Final results from </a:t>
            </a:r>
            <a:r>
              <a:rPr lang="en-AU" dirty="0"/>
              <a:t>labour productivity analysis </a:t>
            </a:r>
            <a:r>
              <a:rPr lang="en-AU" dirty="0" smtClean="0"/>
              <a:t>of sectors expected by end Aug 2015</a:t>
            </a:r>
            <a:endParaRPr lang="en-AU" dirty="0"/>
          </a:p>
          <a:p>
            <a:endParaRPr lang="en-AU" dirty="0"/>
          </a:p>
        </p:txBody>
      </p:sp>
      <p:sp>
        <p:nvSpPr>
          <p:cNvPr id="4" name="Slide Number Placeholder 3"/>
          <p:cNvSpPr>
            <a:spLocks noGrp="1"/>
          </p:cNvSpPr>
          <p:nvPr>
            <p:ph type="sldNum" sz="quarter" idx="12"/>
          </p:nvPr>
        </p:nvSpPr>
        <p:spPr/>
        <p:txBody>
          <a:bodyPr/>
          <a:lstStyle/>
          <a:p>
            <a:fld id="{A3294651-BFA1-6243-BCDD-3869F4307320}" type="slidenum">
              <a:rPr lang="en-US" smtClean="0"/>
              <a:t>9</a:t>
            </a:fld>
            <a:endParaRPr lang="en-US" dirty="0"/>
          </a:p>
        </p:txBody>
      </p:sp>
    </p:spTree>
    <p:extLst>
      <p:ext uri="{BB962C8B-B14F-4D97-AF65-F5344CB8AC3E}">
        <p14:creationId xmlns:p14="http://schemas.microsoft.com/office/powerpoint/2010/main" val="1797489731"/>
      </p:ext>
    </p:extLst>
  </p:cSld>
  <p:clrMapOvr>
    <a:masterClrMapping/>
  </p:clrMapOvr>
</p:sld>
</file>

<file path=ppt/theme/theme1.xml><?xml version="1.0" encoding="utf-8"?>
<a:theme xmlns:a="http://schemas.openxmlformats.org/drawingml/2006/main" name="department-of-communications-powerpoint-template-updated-16.4.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4-3376#06 Bureau of Comms Research PP_WIDESCREEN.potx" id="{AD69246A-C626-486B-8B66-4D35819789B1}" vid="{F28A2EE2-1EB2-4A9E-9629-286237E269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EPT DOCUMENT" ma:contentTypeID="0x010100407620DDFF47524F86BCF55EDD39464301009F63C5EB1534F24ABDC776EE03CB4C61" ma:contentTypeVersion="18" ma:contentTypeDescription="106" ma:contentTypeScope="" ma:versionID="567df05dceaa1fe5f647476e2b5cbe1b">
  <xsd:schema xmlns:xsd="http://www.w3.org/2001/XMLSchema" xmlns:xs="http://www.w3.org/2001/XMLSchema" xmlns:p="http://schemas.microsoft.com/office/2006/metadata/properties" xmlns:ns2="4597da67-68a3-4e9d-8803-ba3e1787ab6c" targetNamespace="http://schemas.microsoft.com/office/2006/metadata/properties" ma:root="true" ma:fieldsID="7565b05217e68dd819d60f5503df44cc" ns2:_="">
    <xsd:import namespace="4597da67-68a3-4e9d-8803-ba3e1787ab6c"/>
    <xsd:element name="properties">
      <xsd:complexType>
        <xsd:sequence>
          <xsd:element name="documentManagement">
            <xsd:complexType>
              <xsd:all>
                <xsd:element ref="ns2:trimRootDocURI" minOccurs="0"/>
                <xsd:element ref="ns2:trimRootDocParentURI" minOccurs="0"/>
                <xsd:element ref="ns2:trimRootDocSecurityLevel" minOccurs="0"/>
                <xsd:element ref="ns2:trimRootDocSecurityCaveats" minOccurs="0"/>
                <xsd:element ref="ns2:trimRootDocACLCanViewDocument" minOccurs="0"/>
                <xsd:element ref="ns2:trimRootDocACLCanViewMetadata" minOccurs="0"/>
                <xsd:element ref="ns2:trimRootDocACLCanUpdateDocument" minOccurs="0"/>
                <xsd:element ref="ns2:trimRootDocACLCanUpdateMetadata" minOccurs="0"/>
                <xsd:element ref="ns2:trimRootDocACLCanModifyAccess" minOccurs="0"/>
                <xsd:element ref="ns2:trimRootDocNotes" minOccurs="0"/>
                <xsd:element ref="ns2:hab31d4ae2264d5c8e77fd86c07e7635" minOccurs="0"/>
                <xsd:element ref="ns2:c1aa94c1bcce43cc9138ccb9c7bf6e69" minOccurs="0"/>
                <xsd:element ref="ns2:e65fcc6ef396426b9c231bd6b3bc54de" minOccurs="0"/>
                <xsd:element ref="ns2:dd9c7627a75f4720a6ccce58a35e4d75" minOccurs="0"/>
                <xsd:element ref="ns2:trimRootDocACLCanContributeDocuments" minOccurs="0"/>
                <xsd:element ref="ns2:l30152c64bc5409cb0d6af5fc7998329" minOccurs="0"/>
                <xsd:element ref="ns2:TaxCatchAll" minOccurs="0"/>
                <xsd:element ref="ns2:ie56bdfdc4a44ef997c05b4ed8c67594" minOccurs="0"/>
                <xsd:element ref="ns2:TaxCatchAllLabel" minOccurs="0"/>
                <xsd:element ref="ns2:me786d0e3c9949dc83d6a9826d3f7afb" minOccurs="0"/>
                <xsd:element ref="ns2:e74c999a0f514bafbaad1ae53c56eac2" minOccurs="0"/>
                <xsd:element ref="ns2:l7f7762656034748af4098221ba10b64" minOccurs="0"/>
                <xsd:element ref="ns2:a26f7cb41fae41ebb6c8e377b7c30d71" minOccurs="0"/>
                <xsd:element ref="ns2:TrimUDF_String_39" minOccurs="0"/>
                <xsd:element ref="ns2:TrimUDF_String_40" minOccurs="0"/>
                <xsd:element ref="ns2:TrimUDF_String_696" minOccurs="0"/>
                <xsd:element ref="ns2:TrimUDF_Text_698" minOccurs="0"/>
                <xsd:element ref="ns2:TrimUDF_Text_70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7da67-68a3-4e9d-8803-ba3e1787ab6c" elementFormDefault="qualified">
    <xsd:import namespace="http://schemas.microsoft.com/office/2006/documentManagement/types"/>
    <xsd:import namespace="http://schemas.microsoft.com/office/infopath/2007/PartnerControls"/>
    <xsd:element name="trimRootDocURI" ma:index="2" nillable="true" ma:displayName="URI" ma:hidden="true" ma:internalName="trimRootDocURI" ma:readOnly="false">
      <xsd:simpleType>
        <xsd:restriction base="dms:Text">
          <xsd:maxLength value="255"/>
        </xsd:restriction>
      </xsd:simpleType>
    </xsd:element>
    <xsd:element name="trimRootDocParentURI" ma:index="3" nillable="true" ma:displayName="Parent URI" ma:internalName="trimRootDocParentURI" ma:readOnly="false">
      <xsd:simpleType>
        <xsd:restriction base="dms:Number"/>
      </xsd:simpleType>
    </xsd:element>
    <xsd:element name="trimRootDocSecurityLevel" ma:index="4" nillable="true" ma:displayName="Security Level" ma:default="For Official Use Only" ma:format="Dropdown" ma:internalName="trimRootDocSecurityLevel" ma:readOnly="false">
      <xsd:simpleType>
        <xsd:restriction base="dms:Choice">
          <xsd:enumeration value="For Official Use Only"/>
          <xsd:enumeration value="Protected"/>
          <xsd:enumeration value="Confidential"/>
          <xsd:enumeration value="Secret"/>
          <xsd:enumeration value="Top Secret"/>
        </xsd:restriction>
      </xsd:simpleType>
    </xsd:element>
    <xsd:element name="trimRootDocSecurityCaveats" ma:index="5" nillable="true" ma:displayName="Security Caveats" ma:default="Departmental Staff" ma:internalName="trimRootDocSecurityCaveats" ma:readOnly="false">
      <xsd:complexType>
        <xsd:complexContent>
          <xsd:extension base="dms:MultiChoice">
            <xsd:sequence>
              <xsd:element name="Value" maxOccurs="unbounded" minOccurs="0" nillable="true">
                <xsd:simpleType>
                  <xsd:restriction base="dms:Choice">
                    <xsd:enumeration value="Commercial"/>
                    <xsd:enumeration value="Departmental Staff"/>
                    <xsd:enumeration value="For-Official-Use-Only"/>
                    <xsd:enumeration value="For-Official-Use-Only: Commercial"/>
                    <xsd:enumeration value="For-Official-Use-Only: Legal"/>
                    <xsd:enumeration value="For-Official-Use-Only: Staff"/>
                    <xsd:enumeration value="Sensitive"/>
                    <xsd:enumeration value="Sensitive: Cabinet"/>
                    <xsd:enumeration value="Sensitive: Legal"/>
                    <xsd:enumeration value="Sensitive: Personal"/>
                    <xsd:enumeration value="Admin"/>
                  </xsd:restriction>
                </xsd:simpleType>
              </xsd:element>
            </xsd:sequence>
          </xsd:extension>
        </xsd:complexContent>
      </xsd:complexType>
    </xsd:element>
    <xsd:element name="trimRootDocACLCanViewDocument" ma:index="6" nillable="true" ma:displayName="Can View Document" ma:format="RadioButtons" ma:internalName="trimRootDocACLCanViewDocument" ma:readOnly="false">
      <xsd:simpleType>
        <xsd:restriction base="dms:Choice">
          <xsd:enumeration value="Inherit"/>
          <xsd:enumeration value="Everyone"/>
          <xsd:enumeration value="Custom"/>
        </xsd:restriction>
      </xsd:simpleType>
    </xsd:element>
    <xsd:element name="trimRootDocACLCanViewMetadata" ma:index="8" nillable="true" ma:displayName="Can View Metadata" ma:format="RadioButtons" ma:internalName="trimRootDocACLCanViewMetadata" ma:readOnly="false">
      <xsd:simpleType>
        <xsd:restriction base="dms:Choice">
          <xsd:enumeration value="Inherit"/>
          <xsd:enumeration value="Everyone"/>
          <xsd:enumeration value="Custom"/>
        </xsd:restriction>
      </xsd:simpleType>
    </xsd:element>
    <xsd:element name="trimRootDocACLCanUpdateDocument" ma:index="10" nillable="true" ma:displayName="Can Update Document" ma:format="RadioButtons" ma:internalName="trimRootDocACLCanUpdateDocument" ma:readOnly="false">
      <xsd:simpleType>
        <xsd:restriction base="dms:Choice">
          <xsd:enumeration value="Inherit"/>
          <xsd:enumeration value="Everyone"/>
          <xsd:enumeration value="Custom"/>
        </xsd:restriction>
      </xsd:simpleType>
    </xsd:element>
    <xsd:element name="trimRootDocACLCanUpdateMetadata" ma:index="12" nillable="true" ma:displayName="Can Update Metadata" ma:format="RadioButtons" ma:internalName="trimRootDocACLCanUpdateMetadata" ma:readOnly="false">
      <xsd:simpleType>
        <xsd:restriction base="dms:Choice">
          <xsd:enumeration value="Inherit"/>
          <xsd:enumeration value="Everyone"/>
          <xsd:enumeration value="Custom"/>
        </xsd:restriction>
      </xsd:simpleType>
    </xsd:element>
    <xsd:element name="trimRootDocACLCanModifyAccess" ma:index="14" nillable="true" ma:displayName="Can Modify Access" ma:format="RadioButtons" ma:internalName="trimRootDocACLCanModifyAccess" ma:readOnly="false">
      <xsd:simpleType>
        <xsd:restriction base="dms:Choice">
          <xsd:enumeration value="Inherit"/>
          <xsd:enumeration value="Everyone"/>
          <xsd:enumeration value="Custom"/>
        </xsd:restriction>
      </xsd:simpleType>
    </xsd:element>
    <xsd:element name="trimRootDocNotes" ma:index="16" nillable="true" ma:displayName="Notes" ma:internalName="trimRootDocNotes" ma:readOnly="false">
      <xsd:simpleType>
        <xsd:restriction base="dms:Note"/>
      </xsd:simpleType>
    </xsd:element>
    <xsd:element name="hab31d4ae2264d5c8e77fd86c07e7635" ma:index="18" nillable="true" ma:taxonomy="true" ma:internalName="hab31d4ae2264d5c8e77fd86c07e7635" ma:taxonomyFieldName="trimRootDocACLCanViewMetadata_List" ma:displayName="Can View Metadata List" ma:readOnly="false" ma:fieldId="{1ab31d4a-e226-4d5c-8e77-fd86c07e7635}"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c1aa94c1bcce43cc9138ccb9c7bf6e69" ma:index="21" nillable="true" ma:taxonomy="true" ma:internalName="c1aa94c1bcce43cc9138ccb9c7bf6e69" ma:taxonomyFieldName="trimRootDocACLCanUpdateDocument_List" ma:displayName="Can Update Document List" ma:readOnly="false" ma:fieldId="{c1aa94c1-bcce-43cc-9138-ccb9c7bf6e69}"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e65fcc6ef396426b9c231bd6b3bc54de" ma:index="24" nillable="true" ma:taxonomy="true" ma:internalName="e65fcc6ef396426b9c231bd6b3bc54de" ma:taxonomyFieldName="trimRootDocACLCanUpdateMetadata_List" ma:displayName="Can Update Metadata List" ma:readOnly="false" ma:fieldId="{e65fcc6e-f396-426b-9c23-1bd6b3bc54de}"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dd9c7627a75f4720a6ccce58a35e4d75" ma:index="25" nillable="true" ma:taxonomy="true" ma:internalName="dd9c7627a75f4720a6ccce58a35e4d75" ma:taxonomyFieldName="trimRootDocACLCanViewDocument_List" ma:displayName="Can View Document List" ma:readOnly="false" ma:fieldId="{dd9c7627-a75f-4720-a6cc-ce58a35e4d75}"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trimRootDocACLCanContributeDocuments" ma:index="26" nillable="true" ma:displayName="Can Contribute Content" ma:format="RadioButtons" ma:hidden="true" ma:internalName="trimRootDocACLCanContributeDocuments" ma:readOnly="false">
      <xsd:simpleType>
        <xsd:restriction base="dms:Choice">
          <xsd:enumeration value="Inherit"/>
          <xsd:enumeration value="Everyone"/>
          <xsd:enumeration value="Custom"/>
        </xsd:restriction>
      </xsd:simpleType>
    </xsd:element>
    <xsd:element name="l30152c64bc5409cb0d6af5fc7998329" ma:index="27" nillable="true" ma:taxonomy="true" ma:internalName="l30152c64bc5409cb0d6af5fc7998329" ma:taxonomyFieldName="trimRootDocACLCanContributeDocuments_List" ma:displayName="Can Contribute Content List" ma:readOnly="false" ma:default="" ma:fieldId="{530152c6-4bc5-409c-b0d6-af5fc7998329}"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e1313e33-0c45-43da-8861-564a4ba3a667}" ma:internalName="TaxCatchAll" ma:showField="CatchAllData" ma:web="4597da67-68a3-4e9d-8803-ba3e1787ab6c">
      <xsd:complexType>
        <xsd:complexContent>
          <xsd:extension base="dms:MultiChoiceLookup">
            <xsd:sequence>
              <xsd:element name="Value" type="dms:Lookup" maxOccurs="unbounded" minOccurs="0" nillable="true"/>
            </xsd:sequence>
          </xsd:extension>
        </xsd:complexContent>
      </xsd:complexType>
    </xsd:element>
    <xsd:element name="ie56bdfdc4a44ef997c05b4ed8c67594" ma:index="30" nillable="true" ma:taxonomy="true" ma:internalName="ie56bdfdc4a44ef997c05b4ed8c67594" ma:taxonomyFieldName="trimRootDocACLCanModifyAccess_List" ma:displayName="Can Modify Access List" ma:readOnly="false" ma:fieldId="{2e56bdfd-c4a4-4ef9-97c0-5b4ed8c67594}" ma:taxonomyMulti="true"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TaxCatchAllLabel" ma:index="32" nillable="true" ma:displayName="Taxonomy Catch All Column1" ma:hidden="true" ma:list="{e1313e33-0c45-43da-8861-564a4ba3a667}" ma:internalName="TaxCatchAllLabel" ma:readOnly="true" ma:showField="CatchAllDataLabel" ma:web="4597da67-68a3-4e9d-8803-ba3e1787ab6c">
      <xsd:complexType>
        <xsd:complexContent>
          <xsd:extension base="dms:MultiChoiceLookup">
            <xsd:sequence>
              <xsd:element name="Value" type="dms:Lookup" maxOccurs="unbounded" minOccurs="0" nillable="true"/>
            </xsd:sequence>
          </xsd:extension>
        </xsd:complexContent>
      </xsd:complexType>
    </xsd:element>
    <xsd:element name="me786d0e3c9949dc83d6a9826d3f7afb" ma:index="33" nillable="true" ma:taxonomy="true" ma:internalName="me786d0e3c9949dc83d6a9826d3f7afb" ma:taxonomyFieldName="trimRootDocOwnerLocation" ma:displayName="Owner" ma:readOnly="false" ma:fieldId="{6e786d0e-3c99-49dc-83d6-a9826d3f7afb}"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e74c999a0f514bafbaad1ae53c56eac2" ma:index="35" nillable="true" ma:taxonomy="true" ma:internalName="e74c999a0f514bafbaad1ae53c56eac2" ma:taxonomyFieldName="trimRootDocOtherContactLocation" ma:displayName="Other Contact" ma:readOnly="false" ma:default="" ma:fieldId="{e74c999a-0f51-4baf-baad-1ae53c56eac2}"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l7f7762656034748af4098221ba10b64" ma:index="37" nillable="true" ma:taxonomy="true" ma:internalName="l7f7762656034748af4098221ba10b64" ma:taxonomyFieldName="trimRootDocAssigneeLocation" ma:displayName="Assignee" ma:readOnly="false" ma:default="" ma:fieldId="{57f77626-5603-4748-af40-98221ba10b64}" ma:sspId="2f9937d8-ded5-4646-b9c0-07a4c210d204" ma:termSetId="d1a95e6e-c615-4733-9226-7b9bc8148b04" ma:anchorId="00000000-0000-0000-0000-000000000000" ma:open="false" ma:isKeyword="false">
      <xsd:complexType>
        <xsd:sequence>
          <xsd:element ref="pc:Terms" minOccurs="0" maxOccurs="1"/>
        </xsd:sequence>
      </xsd:complexType>
    </xsd:element>
    <xsd:element name="a26f7cb41fae41ebb6c8e377b7c30d71" ma:index="39" nillable="true" ma:taxonomy="true" ma:internalName="a26f7cb41fae41ebb6c8e377b7c30d71" ma:taxonomyFieldName="trimRootDocClassification" ma:displayName="Classification" ma:readOnly="false" ma:default="" ma:fieldId="{a26f7cb4-1fae-41eb-b6c8-e377b7c30d71}" ma:sspId="2f9937d8-ded5-4646-b9c0-07a4c210d204" ma:termSetId="f9a750e0-e20a-43c2-89a6-4c381f79f1c1" ma:anchorId="00000000-0000-0000-0000-000000000000" ma:open="false" ma:isKeyword="false">
      <xsd:complexType>
        <xsd:sequence>
          <xsd:element ref="pc:Terms" minOccurs="0" maxOccurs="1"/>
        </xsd:sequence>
      </xsd:complexType>
    </xsd:element>
    <xsd:element name="TrimUDF_String_39" ma:index="41" nillable="true" ma:displayName="Document Type" ma:format="Dropdown" ma:hidden="true" ma:internalName="TrimUDF_String_39" ma:readOnly="false">
      <xsd:simpleType>
        <xsd:restriction base="dms:Choice">
          <xsd:enumeration value="COMMUNITY RELATIONS"/>
          <xsd:enumeration value="EQUIPMENT, STORES AND VECHICLES"/>
          <xsd:enumeration value="FINANCIAL MANAGEMENT"/>
          <xsd:enumeration value="GOVERNMENT AND IT &amp; T"/>
          <xsd:enumeration value="GOVERNMENT RELATIONS"/>
          <xsd:enumeration value="INDUSTRY DEVELOPMENT"/>
          <xsd:enumeration value="INFORMATION MANAGEMENT"/>
          <xsd:enumeration value="INFORMATION SYSTEMS"/>
          <xsd:enumeration value="LEGAL SERVICES"/>
          <xsd:enumeration value="PROPERTY MANAGEMENT"/>
          <xsd:enumeration value="RESEARCH AND STATISTICS"/>
          <xsd:enumeration value="STRATEGIC MANAGEMENT"/>
        </xsd:restriction>
      </xsd:simpleType>
    </xsd:element>
    <xsd:element name="TrimUDF_String_40" ma:index="42" nillable="true" ma:displayName="Classification 2" ma:format="Dropdown" ma:hidden="true" ma:internalName="TrimUDF_String_40" ma:readOnly="false">
      <xsd:simpleType>
        <xsd:restriction base="dms:Choice">
          <xsd:enumeration value="ACCESS AND EQUITY"/>
          <xsd:enumeration value="ACQUISITION AND DISPOSAL"/>
          <xsd:enumeration value="ASSET MANAGEMENT"/>
          <xsd:enumeration value="AUDITS"/>
          <xsd:enumeration value="BUDGETING"/>
          <xsd:enumeration value="BUSINESS IMPROVEMENT"/>
          <xsd:enumeration value="INTERGOVERNMENT LIAISON"/>
          <xsd:enumeration value="LEASING"/>
          <xsd:enumeration value="LEGAL ADVICE"/>
          <xsd:enumeration value="MAINTENANCE"/>
          <xsd:enumeration value="MEDIA RELATIONS"/>
          <xsd:enumeration value="PRIVACY"/>
          <xsd:enumeration value="PROJECTS"/>
          <xsd:enumeration value="PUBLIC REACTION"/>
          <xsd:enumeration value="REVIEWS"/>
          <xsd:enumeration value="RISK MANAGEMENT"/>
          <xsd:enumeration value="SECURITY"/>
          <xsd:enumeration value="STATISTICS"/>
        </xsd:restriction>
      </xsd:simpleType>
    </xsd:element>
    <xsd:element name="TrimUDF_String_696" ma:index="43" nillable="true" ma:displayName="Delete" ma:format="Dropdown" ma:hidden="true" ma:internalName="TrimUDF_String_696" ma:readOnly="false">
      <xsd:simpleType>
        <xsd:restriction base="dms:Choice">
          <xsd:enumeration value="Copy"/>
          <xsd:enumeration value="Draft"/>
          <xsd:enumeration value="Personal"/>
          <xsd:enumeration value="Published"/>
          <xsd:enumeration value="Transitory"/>
          <xsd:enumeration value="Working Paper"/>
        </xsd:restriction>
      </xsd:simpleType>
    </xsd:element>
    <xsd:element name="TrimUDF_Text_698" ma:index="44" nillable="true" ma:displayName="IMS Display" ma:hidden="true" ma:internalName="TrimUDF_Text_698" ma:readOnly="false">
      <xsd:simpleType>
        <xsd:restriction base="dms:Note"/>
      </xsd:simpleType>
    </xsd:element>
    <xsd:element name="TrimUDF_Text_706" ma:index="45" nillable="true" ma:displayName="Published" ma:hidden="true" ma:internalName="TrimUDF_Text_706"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imRootDocACLCanViewDocument xmlns="4597da67-68a3-4e9d-8803-ba3e1787ab6c" xsi:nil="true"/>
    <trimRootDocNotes xmlns="4597da67-68a3-4e9d-8803-ba3e1787ab6c" xsi:nil="true"/>
    <TrimUDF_String_40 xmlns="4597da67-68a3-4e9d-8803-ba3e1787ab6c" xsi:nil="true"/>
    <TrimUDF_Text_698 xmlns="4597da67-68a3-4e9d-8803-ba3e1787ab6c" xsi:nil="true"/>
    <trimRootDocACLCanUpdateMetadata xmlns="4597da67-68a3-4e9d-8803-ba3e1787ab6c" xsi:nil="true"/>
    <trimRootDocACLCanModifyAccess xmlns="4597da67-68a3-4e9d-8803-ba3e1787ab6c" xsi:nil="true"/>
    <TrimUDF_String_39 xmlns="4597da67-68a3-4e9d-8803-ba3e1787ab6c" xsi:nil="true"/>
    <trimRootDocSecurityCaveats xmlns="4597da67-68a3-4e9d-8803-ba3e1787ab6c"/>
    <trimRootDocSecurityLevel xmlns="4597da67-68a3-4e9d-8803-ba3e1787ab6c" xsi:nil="true"/>
    <trimRootDocACLCanContributeDocuments xmlns="4597da67-68a3-4e9d-8803-ba3e1787ab6c" xsi:nil="true"/>
    <trimRootDocACLCanUpdateDocument xmlns="4597da67-68a3-4e9d-8803-ba3e1787ab6c" xsi:nil="true"/>
    <TrimUDF_String_696 xmlns="4597da67-68a3-4e9d-8803-ba3e1787ab6c" xsi:nil="true"/>
    <trimRootDocACLCanViewMetadata xmlns="4597da67-68a3-4e9d-8803-ba3e1787ab6c" xsi:nil="true"/>
    <TrimUDF_Text_706 xmlns="4597da67-68a3-4e9d-8803-ba3e1787ab6c" xsi:nil="true"/>
    <TaxCatchAll xmlns="4597da67-68a3-4e9d-8803-ba3e1787ab6c"/>
    <e65fcc6ef396426b9c231bd6b3bc54de xmlns="4597da67-68a3-4e9d-8803-ba3e1787ab6c">
      <Terms xmlns="http://schemas.microsoft.com/office/infopath/2007/PartnerControls"/>
    </e65fcc6ef396426b9c231bd6b3bc54de>
    <me786d0e3c9949dc83d6a9826d3f7afb xmlns="4597da67-68a3-4e9d-8803-ba3e1787ab6c">
      <Terms xmlns="http://schemas.microsoft.com/office/infopath/2007/PartnerControls"/>
    </me786d0e3c9949dc83d6a9826d3f7afb>
    <l30152c64bc5409cb0d6af5fc7998329 xmlns="4597da67-68a3-4e9d-8803-ba3e1787ab6c">
      <Terms xmlns="http://schemas.microsoft.com/office/infopath/2007/PartnerControls"/>
    </l30152c64bc5409cb0d6af5fc7998329>
    <dd9c7627a75f4720a6ccce58a35e4d75 xmlns="4597da67-68a3-4e9d-8803-ba3e1787ab6c">
      <Terms xmlns="http://schemas.microsoft.com/office/infopath/2007/PartnerControls"/>
    </dd9c7627a75f4720a6ccce58a35e4d75>
    <hab31d4ae2264d5c8e77fd86c07e7635 xmlns="4597da67-68a3-4e9d-8803-ba3e1787ab6c">
      <Terms xmlns="http://schemas.microsoft.com/office/infopath/2007/PartnerControls"/>
    </hab31d4ae2264d5c8e77fd86c07e7635>
    <e74c999a0f514bafbaad1ae53c56eac2 xmlns="4597da67-68a3-4e9d-8803-ba3e1787ab6c">
      <Terms xmlns="http://schemas.microsoft.com/office/infopath/2007/PartnerControls"/>
    </e74c999a0f514bafbaad1ae53c56eac2>
    <l7f7762656034748af4098221ba10b64 xmlns="4597da67-68a3-4e9d-8803-ba3e1787ab6c">
      <Terms xmlns="http://schemas.microsoft.com/office/infopath/2007/PartnerControls"/>
    </l7f7762656034748af4098221ba10b64>
    <a26f7cb41fae41ebb6c8e377b7c30d71 xmlns="4597da67-68a3-4e9d-8803-ba3e1787ab6c">
      <Terms xmlns="http://schemas.microsoft.com/office/infopath/2007/PartnerControls"/>
    </a26f7cb41fae41ebb6c8e377b7c30d71>
    <trimRootDocURI xmlns="4597da67-68a3-4e9d-8803-ba3e1787ab6c" xsi:nil="true"/>
    <ie56bdfdc4a44ef997c05b4ed8c67594 xmlns="4597da67-68a3-4e9d-8803-ba3e1787ab6c">
      <Terms xmlns="http://schemas.microsoft.com/office/infopath/2007/PartnerControls"/>
    </ie56bdfdc4a44ef997c05b4ed8c67594>
    <trimRootDocParentURI xmlns="4597da67-68a3-4e9d-8803-ba3e1787ab6c" xsi:nil="true"/>
    <c1aa94c1bcce43cc9138ccb9c7bf6e69 xmlns="4597da67-68a3-4e9d-8803-ba3e1787ab6c">
      <Terms xmlns="http://schemas.microsoft.com/office/infopath/2007/PartnerControls"/>
    </c1aa94c1bcce43cc9138ccb9c7bf6e69>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CD6754-8EAC-41F6-AA50-093C3B356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7da67-68a3-4e9d-8803-ba3e1787ab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AE5C14-F160-4EC9-8AB4-20F724A9AC1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597da67-68a3-4e9d-8803-ba3e1787ab6c"/>
    <ds:schemaRef ds:uri="http://www.w3.org/XML/1998/namespace"/>
    <ds:schemaRef ds:uri="http://purl.org/dc/dcmitype/"/>
  </ds:schemaRefs>
</ds:datastoreItem>
</file>

<file path=customXml/itemProps3.xml><?xml version="1.0" encoding="utf-8"?>
<ds:datastoreItem xmlns:ds="http://schemas.openxmlformats.org/officeDocument/2006/customXml" ds:itemID="{FEE608C7-81D3-4BDC-AF59-5CB62E223E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1782</TotalTime>
  <Words>1781</Words>
  <Application>Microsoft Office PowerPoint</Application>
  <PresentationFormat>On-screen Show (16:9)</PresentationFormat>
  <Paragraphs>267</Paragraphs>
  <Slides>24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 Light</vt:lpstr>
      <vt:lpstr>Arial</vt:lpstr>
      <vt:lpstr>Arial Narrow</vt:lpstr>
      <vt:lpstr>Times New Roman</vt:lpstr>
      <vt:lpstr>Calibri</vt:lpstr>
      <vt:lpstr>Calibi</vt:lpstr>
      <vt:lpstr>Open Sans</vt:lpstr>
      <vt:lpstr>department-of-communications-powerpoint-template-updated-16.4.14</vt:lpstr>
      <vt:lpstr>PowerPoint Presentation</vt:lpstr>
      <vt:lpstr>About the BCR</vt:lpstr>
      <vt:lpstr>BCR objectives</vt:lpstr>
      <vt:lpstr>2015–16 forward work program</vt:lpstr>
      <vt:lpstr>Strategic research program</vt:lpstr>
      <vt:lpstr>Digital productivity project</vt:lpstr>
      <vt:lpstr>Digital productivity project outline</vt:lpstr>
      <vt:lpstr>Productivity trends</vt:lpstr>
      <vt:lpstr>Digital productivity project cont.</vt:lpstr>
      <vt:lpstr>Barriers and enablers project</vt:lpstr>
      <vt:lpstr>Barriers and enablers project cont.</vt:lpstr>
      <vt:lpstr>Open government data project</vt:lpstr>
      <vt:lpstr>Open government data project cont.</vt:lpstr>
      <vt:lpstr>Commissioned projects</vt:lpstr>
      <vt:lpstr>Strategic issues framework</vt:lpstr>
      <vt:lpstr>Strategic issues framework</vt:lpstr>
      <vt:lpstr>NBN non-commercial services review</vt:lpstr>
      <vt:lpstr>Reducing regulatory burden of government data collection requirements</vt:lpstr>
      <vt:lpstr>Joint review of ICT statistics</vt:lpstr>
      <vt:lpstr>Research and analysis capability building</vt:lpstr>
      <vt:lpstr>Publications program</vt:lpstr>
      <vt:lpstr>Stakeholder engagement</vt:lpstr>
      <vt:lpstr>Let’s talk</vt:lpstr>
      <vt:lpstr>Questions?</vt:lpstr>
    </vt:vector>
  </TitlesOfParts>
  <Company>DBCDE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ahui</dc:creator>
  <cp:lastModifiedBy>Thompson, Joanna</cp:lastModifiedBy>
  <cp:revision>125</cp:revision>
  <cp:lastPrinted>2015-06-01T01:43:59Z</cp:lastPrinted>
  <dcterms:created xsi:type="dcterms:W3CDTF">2014-04-16T01:12:56Z</dcterms:created>
  <dcterms:modified xsi:type="dcterms:W3CDTF">2015-07-23T04:22:15Z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0x010100407620DDFF47524F86BCF55EDD39464301009F63C5EB1534F24ABDC776EE03CB4C61</vt:lpwstr>
  </property>
  <property fmtid="{D5CDD505-2E9C-101B-9397-08002B2CF9AE}" pid="3" name="TrimRevisionNumber">
    <vt:i4>50</vt:i4>
  </property>
  <property fmtid="{D5CDD505-2E9C-101B-9397-08002B2CF9AE}" pid="4" name="trimRootDocClassification">
    <vt:lpwstr/>
  </property>
  <property fmtid="{D5CDD505-2E9C-101B-9397-08002B2CF9AE}" pid="5" name="trimRootDocAssigneeLocation">
    <vt:lpwstr/>
  </property>
  <property fmtid="{D5CDD505-2E9C-101B-9397-08002B2CF9AE}" pid="6" name="trimRootDocOtherContactLocation">
    <vt:lpwstr/>
  </property>
  <property fmtid="{D5CDD505-2E9C-101B-9397-08002B2CF9AE}" pid="7" name="trimRootDocACLCanUpdateMetadata_List">
    <vt:lpwstr/>
  </property>
  <property fmtid="{D5CDD505-2E9C-101B-9397-08002B2CF9AE}" pid="8" name="trimRootDocACLCanModifyAccess_List">
    <vt:lpwstr/>
  </property>
  <property fmtid="{D5CDD505-2E9C-101B-9397-08002B2CF9AE}" pid="9" name="trimRootDocACLCanUpdateDocument_List">
    <vt:lpwstr/>
  </property>
  <property fmtid="{D5CDD505-2E9C-101B-9397-08002B2CF9AE}" pid="10" name="trimRootDocACLCanViewMetadata_List">
    <vt:lpwstr/>
  </property>
  <property fmtid="{D5CDD505-2E9C-101B-9397-08002B2CF9AE}" pid="11" name="trimRootDocACLCanViewDocument_List">
    <vt:lpwstr/>
  </property>
  <property fmtid="{D5CDD505-2E9C-101B-9397-08002B2CF9AE}" pid="12" name="trimRootDocOwnerLocation">
    <vt:lpwstr/>
  </property>
  <property fmtid="{D5CDD505-2E9C-101B-9397-08002B2CF9AE}" pid="13" name="trimRootDocACLCanContributeDocuments_List">
    <vt:lpwstr/>
  </property>
</Properties>
</file>